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63" r:id="rId3"/>
    <p:sldId id="298" r:id="rId4"/>
    <p:sldId id="299" r:id="rId5"/>
    <p:sldId id="300" r:id="rId6"/>
    <p:sldId id="301" r:id="rId7"/>
    <p:sldId id="257" r:id="rId8"/>
    <p:sldId id="260" r:id="rId9"/>
    <p:sldId id="303" r:id="rId10"/>
    <p:sldId id="268" r:id="rId11"/>
    <p:sldId id="271" r:id="rId12"/>
    <p:sldId id="272" r:id="rId13"/>
    <p:sldId id="273" r:id="rId14"/>
    <p:sldId id="304" r:id="rId15"/>
    <p:sldId id="289" r:id="rId16"/>
    <p:sldId id="302" r:id="rId17"/>
    <p:sldId id="305" r:id="rId18"/>
    <p:sldId id="306" r:id="rId1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036" autoAdjust="0"/>
  </p:normalViewPr>
  <p:slideViewPr>
    <p:cSldViewPr>
      <p:cViewPr>
        <p:scale>
          <a:sx n="70" d="100"/>
          <a:sy n="70" d="100"/>
        </p:scale>
        <p:origin x="-2178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0E75B-F16D-42F8-BF5D-2480F5B5AC8D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AEE903-5CFA-4C69-BFC4-1AB6A24E7D1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91715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AEE903-5CFA-4C69-BFC4-1AB6A24E7D16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976516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022FE-D463-41CB-B3DD-1260ECD42F3C}" type="datetimeFigureOut">
              <a:rPr lang="tr-TR" smtClean="0"/>
              <a:pPr/>
              <a:t>07.03.2020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5FA5D-B3CB-4E49-9501-FF219CD9A4D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EXPER\Desktop\yeni%20masa&#252;st&#252;%20ihsan%20d&#246;nemi\music\my%20music\Farid%20Farjad\diger%20fon\yuruyus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714348" y="357166"/>
            <a:ext cx="7694764" cy="2286016"/>
          </a:xfrm>
        </p:spPr>
        <p:txBody>
          <a:bodyPr>
            <a:normAutofit fontScale="90000"/>
          </a:bodyPr>
          <a:lstStyle/>
          <a:p>
            <a:r>
              <a:rPr lang="tr-TR" sz="7300" dirty="0" smtClean="0">
                <a:solidFill>
                  <a:schemeClr val="tx1"/>
                </a:solidFill>
                <a:latin typeface="Algerian" pitchFamily="82" charset="0"/>
              </a:rPr>
              <a:t>EVLİYA ÇELEBİ MTAL</a:t>
            </a:r>
            <a:r>
              <a:rPr lang="tr-TR" dirty="0" smtClean="0">
                <a:solidFill>
                  <a:schemeClr val="tx1"/>
                </a:solidFill>
                <a:latin typeface="Algerian" pitchFamily="82" charset="0"/>
              </a:rPr>
              <a:t/>
            </a:r>
            <a:br>
              <a:rPr lang="tr-TR" dirty="0" smtClean="0">
                <a:solidFill>
                  <a:schemeClr val="tx1"/>
                </a:solidFill>
                <a:latin typeface="Algerian" pitchFamily="82" charset="0"/>
              </a:rPr>
            </a:br>
            <a:endParaRPr lang="tr-TR" dirty="0">
              <a:solidFill>
                <a:schemeClr val="tx1"/>
              </a:solidFill>
              <a:latin typeface="Algerian" pitchFamily="82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6786578" y="6488668"/>
            <a:ext cx="2500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Hazırlayan: İhsan AKIN </a:t>
            </a:r>
            <a:endParaRPr lang="tr-TR" dirty="0"/>
          </a:p>
        </p:txBody>
      </p:sp>
      <p:pic>
        <p:nvPicPr>
          <p:cNvPr id="6" name="yuruyu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5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62" cy="939784"/>
          </a:xfrm>
        </p:spPr>
        <p:txBody>
          <a:bodyPr>
            <a:normAutofit fontScale="90000"/>
          </a:bodyPr>
          <a:lstStyle/>
          <a:p>
            <a:pPr algn="l"/>
            <a:r>
              <a:rPr lang="tr-TR" dirty="0" smtClean="0"/>
              <a:t>ERASMUS+ PROJESİ BİLGİLENDİRME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3971924" cy="4686320"/>
          </a:xfrm>
        </p:spPr>
        <p:txBody>
          <a:bodyPr>
            <a:normAutofit fontScale="85000" lnSpcReduction="10000"/>
          </a:bodyPr>
          <a:lstStyle/>
          <a:p>
            <a:r>
              <a:rPr lang="tr-TR" b="1" dirty="0" smtClean="0"/>
              <a:t>"Avrupa Birliği Standartlarında HACCP Uygulamaları"</a:t>
            </a:r>
            <a:r>
              <a:rPr lang="tr-TR" dirty="0" smtClean="0"/>
              <a:t> adlı </a:t>
            </a:r>
            <a:r>
              <a:rPr lang="tr-TR" dirty="0" err="1" smtClean="0"/>
              <a:t>Erasmus</a:t>
            </a:r>
            <a:r>
              <a:rPr lang="tr-TR" dirty="0" smtClean="0"/>
              <a:t>+ (KA102) Mesleki Eğitim Ve Öğrenici Hareketliliği projemiz Ulusal Ajans tarafından kabul edildi. Staja gidecek öğrenciler ve aileleri bilgilendirildi. (26.02.2018)</a:t>
            </a:r>
            <a:endParaRPr lang="tr-TR" dirty="0"/>
          </a:p>
        </p:txBody>
      </p:sp>
      <p:pic>
        <p:nvPicPr>
          <p:cNvPr id="25602" name="Picture 2" descr="26-02-2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8076" y="4000504"/>
            <a:ext cx="4856308" cy="2725604"/>
          </a:xfrm>
          <a:prstGeom prst="rect">
            <a:avLst/>
          </a:prstGeom>
          <a:noFill/>
        </p:spPr>
      </p:pic>
      <p:pic>
        <p:nvPicPr>
          <p:cNvPr id="30722" name="Picture 2" descr="26-02-2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0083" y="1000108"/>
            <a:ext cx="4833917" cy="27130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TATBİKAT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1600200"/>
            <a:ext cx="5429288" cy="482919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tr-TR" dirty="0" smtClean="0"/>
              <a:t>	Van İl Afet ve Acil Durum Müdürlüğü desteğiyle Afete Hazır Türkiye Bilinçlendirme ve Eğitim Seferberliği ''Afete Hazır Okul'' kapsamında; okulumuz öğretmen ve öğrencilerine yönelik; Temel Afet Bilinci, Bina Tahliyesi, Yangın konularında eğitim verilerek Bina Tahliyesi ve Yangın söndürme tatbikatları yapıldı. (28 Şubat 2018)</a:t>
            </a:r>
            <a:endParaRPr lang="tr-TR" dirty="0"/>
          </a:p>
        </p:txBody>
      </p:sp>
      <p:pic>
        <p:nvPicPr>
          <p:cNvPr id="27650" name="Picture 2" descr="https://van.afad.gov.tr/upload/Node/25553/xpics/IMG_9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6507" y="1214422"/>
            <a:ext cx="3677493" cy="2643207"/>
          </a:xfrm>
          <a:prstGeom prst="rect">
            <a:avLst/>
          </a:prstGeom>
          <a:noFill/>
        </p:spPr>
      </p:pic>
      <p:pic>
        <p:nvPicPr>
          <p:cNvPr id="5" name="Picture 6" descr="https://van.afad.gov.tr/upload/Node/25553/xpics/IMG_9772.jpg"/>
          <p:cNvPicPr>
            <a:picLocks noChangeAspect="1" noChangeArrowheads="1"/>
          </p:cNvPicPr>
          <p:nvPr/>
        </p:nvPicPr>
        <p:blipFill>
          <a:blip r:embed="rId3" cstate="print"/>
          <a:srcRect r="10569" b="2439"/>
          <a:stretch>
            <a:fillRect/>
          </a:stretch>
        </p:blipFill>
        <p:spPr bwMode="auto">
          <a:xfrm>
            <a:off x="5500695" y="4000505"/>
            <a:ext cx="3634406" cy="2643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Pİ GÜNÜ ETKİNLİĞİ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14282" y="1357298"/>
            <a:ext cx="4500594" cy="476886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tr-TR" dirty="0" smtClean="0"/>
              <a:t>    Pi sayısının değeri 3,14 olduğu için her yıl 3.ayın 14.  günü 1988 yılından beri “DÜNYA Pİ GÜNÜ” olarak kutlanılmakta. Matematik öğretmenimiz ve öğrencileri de bu günü unutmadılar. (03.14.2018)</a:t>
            </a:r>
            <a:endParaRPr lang="tr-TR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34822" t="20000" r="36607" b="20714"/>
          <a:stretch>
            <a:fillRect/>
          </a:stretch>
        </p:blipFill>
        <p:spPr bwMode="auto">
          <a:xfrm>
            <a:off x="4900785" y="1142984"/>
            <a:ext cx="4243215" cy="550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14282" y="214290"/>
            <a:ext cx="4000528" cy="635798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tr-TR" dirty="0" smtClean="0"/>
              <a:t>    </a:t>
            </a:r>
            <a:r>
              <a:rPr lang="tr-TR" b="1" dirty="0" smtClean="0"/>
              <a:t>İSTANBUL GEZİSİ</a:t>
            </a:r>
          </a:p>
          <a:p>
            <a:pPr>
              <a:buNone/>
            </a:pPr>
            <a:r>
              <a:rPr lang="tr-TR" dirty="0" smtClean="0"/>
              <a:t>	 İstanbul </a:t>
            </a:r>
            <a:r>
              <a:rPr lang="tr-TR" dirty="0" err="1" smtClean="0"/>
              <a:t>Sancaktepe</a:t>
            </a:r>
            <a:r>
              <a:rPr lang="tr-TR" dirty="0" smtClean="0"/>
              <a:t> Belediyesi tarafından desteklenen; öğrencilerde medeniyet tasavvurunu oluşturmak amacıyla "Tarihi ve Kültürel Açıdan İstanbul" gezisine okulumuzdan 42 öğrenci katıldı. Gezi kapsamında çeşitli tarihi mekanlar ve müzeler gezildi, bilimsel ve sportif faaliyetler yapıldı. (26-30 Mart 2018)</a:t>
            </a:r>
            <a:endParaRPr lang="tr-TR" dirty="0"/>
          </a:p>
        </p:txBody>
      </p:sp>
      <p:pic>
        <p:nvPicPr>
          <p:cNvPr id="30723" name="Picture 3" descr="D:\istanbul gezisi 2018\IMG-20180329-WA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981" y="0"/>
            <a:ext cx="8763019" cy="4929198"/>
          </a:xfrm>
          <a:prstGeom prst="rect">
            <a:avLst/>
          </a:prstGeom>
          <a:noFill/>
        </p:spPr>
      </p:pic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 l="25893" t="32857" r="27232" b="22857"/>
          <a:stretch>
            <a:fillRect/>
          </a:stretch>
        </p:blipFill>
        <p:spPr bwMode="auto">
          <a:xfrm>
            <a:off x="0" y="1543031"/>
            <a:ext cx="9001156" cy="5314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85728"/>
            <a:ext cx="8167713" cy="612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KÜTÜPHANE HAFTASI</a:t>
            </a:r>
            <a:endParaRPr lang="tr-TR" dirty="0"/>
          </a:p>
        </p:txBody>
      </p:sp>
      <p:pic>
        <p:nvPicPr>
          <p:cNvPr id="2075" name="Picture 27" descr="D:\ETKİNLİKLER\KÜTÜPHANELER HAFTASI\IMG_4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8635018" cy="4847860"/>
          </a:xfrm>
          <a:prstGeom prst="rect">
            <a:avLst/>
          </a:prstGeom>
          <a:noFill/>
        </p:spPr>
      </p:pic>
      <p:pic>
        <p:nvPicPr>
          <p:cNvPr id="1026" name="Picture 2" descr="D:\ETKİNLİKLER\2017 - 2018\KÜTÜPHANE HAFTASI\IMG_464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193146" cy="5161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000" dirty="0" smtClean="0"/>
              <a:t>ERASMUS+ PROJESİ</a:t>
            </a:r>
            <a:endParaRPr lang="tr-TR" sz="4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85720" y="1357298"/>
            <a:ext cx="4143404" cy="514353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tr-TR" dirty="0" smtClean="0"/>
              <a:t>     </a:t>
            </a:r>
            <a:r>
              <a:rPr lang="tr-TR" dirty="0" err="1" smtClean="0"/>
              <a:t>Çekya’ya</a:t>
            </a:r>
            <a:r>
              <a:rPr lang="tr-TR" dirty="0" smtClean="0"/>
              <a:t> giden 2 kafilemiz 3 haftalık staj sürelerini tamamladı. Proje kapsamında öğrencilerimiz, program içeriklerinde pek yer verilmeyen, Yiyecek ve İçecek Hizmetleri alanındaki öğrencilerin genellikle eksik kaldığı </a:t>
            </a:r>
            <a:r>
              <a:rPr lang="tr-TR" b="1" dirty="0" smtClean="0"/>
              <a:t>"Gıda Güvenliği"</a:t>
            </a:r>
            <a:r>
              <a:rPr lang="tr-TR" dirty="0" smtClean="0"/>
              <a:t> konusunda bir haftası teorik olmak üzere toplam üç haftalık bir staj uygulaması yaptılar. </a:t>
            </a:r>
          </a:p>
          <a:p>
            <a:pPr>
              <a:buNone/>
            </a:pPr>
            <a:r>
              <a:rPr lang="tr-TR" dirty="0" smtClean="0"/>
              <a:t>     (4-24 Mart 2018 / 1-21 Nisan 2018)</a:t>
            </a:r>
          </a:p>
        </p:txBody>
      </p:sp>
      <p:pic>
        <p:nvPicPr>
          <p:cNvPr id="4" name="3 Resim" descr="IMG-20180310-WA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7249" y="0"/>
            <a:ext cx="4476751" cy="3357562"/>
          </a:xfrm>
          <a:prstGeom prst="rect">
            <a:avLst/>
          </a:prstGeom>
        </p:spPr>
      </p:pic>
      <p:pic>
        <p:nvPicPr>
          <p:cNvPr id="5" name="4 Resim" descr="IMG-20180416-WA0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1" y="3500438"/>
            <a:ext cx="4476749" cy="33575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24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TURİZM HAFTASI ŞÖLENİ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00200"/>
            <a:ext cx="3900486" cy="46148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 Çeşitli etkinliklerle okulumuzda öğrenci ve veli katılımıyla Turizm Haftası şenlikleri ve mezuniyet töreni yapıldı.</a:t>
            </a:r>
          </a:p>
          <a:p>
            <a:pPr>
              <a:buNone/>
            </a:pPr>
            <a:r>
              <a:rPr lang="tr-TR" dirty="0" smtClean="0"/>
              <a:t>    (19.04.2018)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9464" t="17143" r="26339" b="10000"/>
          <a:stretch>
            <a:fillRect/>
          </a:stretch>
        </p:blipFill>
        <p:spPr bwMode="auto">
          <a:xfrm>
            <a:off x="4286248" y="1571612"/>
            <a:ext cx="464557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smtClean="0"/>
              <a:t>MLÖAB PROJESİ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0"/>
            <a:ext cx="3929058" cy="5257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tr-TR" dirty="0" smtClean="0"/>
              <a:t>	Milli Eğitim Bakanlığı Mesleki ve Teknik Eğitim Genel Müdürlüğü tarafından tüm Türkiye´de </a:t>
            </a:r>
            <a:r>
              <a:rPr lang="tr-TR" dirty="0" err="1" smtClean="0"/>
              <a:t>başlatığı</a:t>
            </a:r>
            <a:r>
              <a:rPr lang="tr-TR" dirty="0" smtClean="0"/>
              <a:t> "Meslek Lisesi Öğrencileri Ailelerimizle Buluşuyor Projesi" kapsamında okulumuzun bulunduğu mahallede (Yeni Mahalle) maddi imkânları kısıtlı olan bir aile için öğretmen ve öğrencilerden </a:t>
            </a:r>
            <a:r>
              <a:rPr lang="tr-TR" smtClean="0"/>
              <a:t>toplanan para </a:t>
            </a:r>
            <a:r>
              <a:rPr lang="tr-TR" dirty="0" smtClean="0"/>
              <a:t>ile eşya ve gıda alındı.</a:t>
            </a:r>
            <a:endParaRPr lang="tr-TR" dirty="0"/>
          </a:p>
        </p:txBody>
      </p:sp>
      <p:pic>
        <p:nvPicPr>
          <p:cNvPr id="1026" name="Picture 2" descr="Meslek Lisesi Öğrencileri Ailelerimizle Buluşuyor Projesi Kapsamında Aile Ziyareti Yapıldı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5628" y="1928802"/>
            <a:ext cx="5138371" cy="38195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FUTBOL TURNUVASI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600200"/>
            <a:ext cx="2571736" cy="5257800"/>
          </a:xfrm>
        </p:spPr>
        <p:txBody>
          <a:bodyPr>
            <a:normAutofit fontScale="92500" lnSpcReduction="20000"/>
          </a:bodyPr>
          <a:lstStyle/>
          <a:p>
            <a:r>
              <a:rPr lang="tr-TR" dirty="0" smtClean="0"/>
              <a:t>15 Temmuz Millî İrade Zaferi ve Şehitleri Anma etkinlikleri kapsamında okulumuzda dokuzuncu sınıflar arası futbol turnuvası yapıldı. </a:t>
            </a:r>
            <a:endParaRPr lang="tr-TR" dirty="0"/>
          </a:p>
        </p:txBody>
      </p:sp>
      <p:pic>
        <p:nvPicPr>
          <p:cNvPr id="1026" name="Picture 2" descr="D:\ETKİNLİKLER\15 temmuz için turnuva\mans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6986" y="1643050"/>
            <a:ext cx="6477014" cy="485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SEKTÖR GEZİSİ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857232"/>
            <a:ext cx="4357718" cy="2286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800" dirty="0" smtClean="0"/>
              <a:t>Yiyecek ve İçecek Alanında okuyan 42 Öğrenci Gürpınar’da bulunan VANET Tesislerine götürüldü. (19.11.2017)</a:t>
            </a:r>
          </a:p>
        </p:txBody>
      </p:sp>
      <p:pic>
        <p:nvPicPr>
          <p:cNvPr id="19458" name="Picture 2" descr="Van-Et Gezimi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123" y="1142984"/>
            <a:ext cx="4476877" cy="3327813"/>
          </a:xfrm>
          <a:prstGeom prst="rect">
            <a:avLst/>
          </a:prstGeom>
          <a:noFill/>
        </p:spPr>
      </p:pic>
      <p:pic>
        <p:nvPicPr>
          <p:cNvPr id="7" name="Picture 2" descr="01-11-2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4667251" cy="3500438"/>
          </a:xfrm>
          <a:prstGeom prst="rect">
            <a:avLst/>
          </a:prstGeom>
          <a:noFill/>
        </p:spPr>
      </p:pic>
      <p:pic>
        <p:nvPicPr>
          <p:cNvPr id="41986" name="Picture 2" descr="01-11-2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500569"/>
            <a:ext cx="4429124" cy="2376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SEKTÖR GEZİSİ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2844" y="857232"/>
            <a:ext cx="4357718" cy="2286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sz="2800" dirty="0" smtClean="0"/>
              <a:t>    Konaklama ve Seyahat alanında okuyan 24 öğrenci Van </a:t>
            </a:r>
            <a:r>
              <a:rPr lang="tr-TR" sz="2800" dirty="0" err="1" smtClean="0"/>
              <a:t>Elite</a:t>
            </a:r>
            <a:r>
              <a:rPr lang="tr-TR" sz="2800" dirty="0" smtClean="0"/>
              <a:t> </a:t>
            </a:r>
            <a:r>
              <a:rPr lang="tr-TR" sz="2800" dirty="0" err="1" smtClean="0"/>
              <a:t>World</a:t>
            </a:r>
            <a:r>
              <a:rPr lang="tr-TR" sz="2800" dirty="0" smtClean="0"/>
              <a:t> </a:t>
            </a:r>
            <a:r>
              <a:rPr lang="tr-TR" sz="2800" dirty="0" err="1" smtClean="0"/>
              <a:t>Hotel’e</a:t>
            </a:r>
            <a:r>
              <a:rPr lang="tr-TR" sz="2800" dirty="0" smtClean="0"/>
              <a:t> götürüldü. (01.11.2017)</a:t>
            </a:r>
          </a:p>
        </p:txBody>
      </p:sp>
      <p:pic>
        <p:nvPicPr>
          <p:cNvPr id="58370" name="Picture 2" descr="Elite World Ziyaretimi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6154" y="857232"/>
            <a:ext cx="4657846" cy="3462333"/>
          </a:xfrm>
          <a:prstGeom prst="rect">
            <a:avLst/>
          </a:prstGeom>
          <a:noFill/>
        </p:spPr>
      </p:pic>
      <p:pic>
        <p:nvPicPr>
          <p:cNvPr id="58372" name="Picture 4" descr="19-11-2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90"/>
            <a:ext cx="4610596" cy="3071810"/>
          </a:xfrm>
          <a:prstGeom prst="rect">
            <a:avLst/>
          </a:prstGeom>
          <a:noFill/>
        </p:spPr>
      </p:pic>
      <p:pic>
        <p:nvPicPr>
          <p:cNvPr id="58374" name="Picture 6" descr="19-11-20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383051"/>
            <a:ext cx="3714744" cy="2474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HUZUREVİ ZİYARETİ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43050"/>
            <a:ext cx="3328982" cy="4483113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    13 öğrenci </a:t>
            </a:r>
            <a:r>
              <a:rPr lang="tr-TR" smtClean="0"/>
              <a:t>ile Erciş’te </a:t>
            </a:r>
            <a:r>
              <a:rPr lang="tr-TR" dirty="0" smtClean="0"/>
              <a:t>bulunan Huzurevi’ne ziyarette bulunduk. (04.11.2017)</a:t>
            </a:r>
            <a:endParaRPr lang="tr-TR" dirty="0"/>
          </a:p>
        </p:txBody>
      </p:sp>
      <p:pic>
        <p:nvPicPr>
          <p:cNvPr id="20482" name="Picture 2" descr="04-11-2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45" y="1357298"/>
            <a:ext cx="5238755" cy="3929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BİLGİ YARIŞMASI</a:t>
            </a:r>
            <a:endParaRPr lang="tr-TR" dirty="0"/>
          </a:p>
        </p:txBody>
      </p:sp>
      <p:pic>
        <p:nvPicPr>
          <p:cNvPr id="60418" name="Picture 2" descr="D:\ihsan xperia yedek\100ANDRO\DSC_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8286776" cy="5283862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428596" y="1500174"/>
            <a:ext cx="27146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smtClean="0"/>
              <a:t>Tüm sınıf düzeylerinde bilgi yarışmaları yapıldı. (15.12.2017)</a:t>
            </a:r>
            <a:endParaRPr lang="tr-T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332898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tr-TR" dirty="0" smtClean="0"/>
              <a:t>KARİYER GÜNLERİ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2000240"/>
            <a:ext cx="3500430" cy="45720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 Özel Hürriyet Kolejinde “Gelecek Uzayda” konulu konferansa 34 öğrencimiz katıldı. (26/12/2017) </a:t>
            </a:r>
            <a:endParaRPr lang="tr-TR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28516" t="20833"/>
          <a:stretch>
            <a:fillRect/>
          </a:stretch>
        </p:blipFill>
        <p:spPr bwMode="auto">
          <a:xfrm>
            <a:off x="3754236" y="3500438"/>
            <a:ext cx="5389764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 descr="D:\ETKİNLİKLER\DSC_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14290"/>
            <a:ext cx="5429256" cy="30539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tr-TR" dirty="0" smtClean="0"/>
              <a:t>ÖDÜLLENDİRME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5720" y="1600200"/>
            <a:ext cx="3357586" cy="454344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smtClean="0"/>
              <a:t>    Okulumuza sürekli kupa kazandıran Beden Eğitimi öğretmenimiz </a:t>
            </a:r>
            <a:r>
              <a:rPr lang="tr-TR" dirty="0" err="1" smtClean="0"/>
              <a:t>M.Ali</a:t>
            </a:r>
            <a:r>
              <a:rPr lang="tr-TR" dirty="0" smtClean="0"/>
              <a:t> IŞIK ve öğrencilerine ikramda bulunuldu. (26.12.2017)</a:t>
            </a:r>
            <a:endParaRPr lang="tr-TR" dirty="0"/>
          </a:p>
        </p:txBody>
      </p:sp>
      <p:pic>
        <p:nvPicPr>
          <p:cNvPr id="1026" name="Picture 2" descr="27-12-2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-1"/>
            <a:ext cx="4643438" cy="3476775"/>
          </a:xfrm>
          <a:prstGeom prst="rect">
            <a:avLst/>
          </a:prstGeom>
          <a:noFill/>
        </p:spPr>
      </p:pic>
      <p:pic>
        <p:nvPicPr>
          <p:cNvPr id="6" name="Picture 7" descr="27-12-2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428999"/>
            <a:ext cx="4572000" cy="3429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4282" y="0"/>
            <a:ext cx="4286280" cy="1571612"/>
          </a:xfrm>
        </p:spPr>
        <p:txBody>
          <a:bodyPr>
            <a:normAutofit/>
          </a:bodyPr>
          <a:lstStyle/>
          <a:p>
            <a:pPr algn="l"/>
            <a:r>
              <a:rPr lang="tr-TR" dirty="0" err="1" smtClean="0"/>
              <a:t>VAN’ın</a:t>
            </a:r>
            <a:r>
              <a:rPr lang="tr-TR" dirty="0" smtClean="0"/>
              <a:t> TANITIMI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85720" y="1643050"/>
            <a:ext cx="3929090" cy="471490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tr-TR" dirty="0" smtClean="0"/>
              <a:t>    Konaklama ve Seyahat alanı öğrencileri tarafından öğretmen, öğrenci ve misafirlere Van’ın tarihi, kültürel ve turistik yönü tanıtıldı.</a:t>
            </a:r>
          </a:p>
          <a:p>
            <a:pPr>
              <a:buNone/>
            </a:pPr>
            <a:r>
              <a:rPr lang="tr-TR" dirty="0" smtClean="0"/>
              <a:t>    (27.12.2017)</a:t>
            </a:r>
            <a:endParaRPr lang="tr-TR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 cstate="print"/>
          <a:srcRect l="25000" t="21429" r="26339" b="20714"/>
          <a:stretch>
            <a:fillRect/>
          </a:stretch>
        </p:blipFill>
        <p:spPr bwMode="auto">
          <a:xfrm>
            <a:off x="4426514" y="1"/>
            <a:ext cx="4717488" cy="350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5000" t="20714" r="26339" b="20714"/>
          <a:stretch>
            <a:fillRect/>
          </a:stretch>
        </p:blipFill>
        <p:spPr bwMode="auto">
          <a:xfrm>
            <a:off x="4429124" y="3479466"/>
            <a:ext cx="4714876" cy="3378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1143000"/>
          </a:xfrm>
        </p:spPr>
        <p:txBody>
          <a:bodyPr/>
          <a:lstStyle/>
          <a:p>
            <a:r>
              <a:rPr lang="tr-TR" dirty="0" smtClean="0"/>
              <a:t>GİRİŞİMCİLİK EĞİTİMİ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785926"/>
            <a:ext cx="3114668" cy="4525963"/>
          </a:xfrm>
        </p:spPr>
        <p:txBody>
          <a:bodyPr/>
          <a:lstStyle/>
          <a:p>
            <a:r>
              <a:rPr lang="tr-TR" dirty="0" smtClean="0"/>
              <a:t>KOSGEP Van İl Müdürlüğü tarafından 12. Sınıf öğrencilerimize girişimcilik eğitimi verildi.</a:t>
            </a:r>
            <a:endParaRPr lang="tr-TR" dirty="0"/>
          </a:p>
        </p:txBody>
      </p:sp>
      <p:pic>
        <p:nvPicPr>
          <p:cNvPr id="1026" name="Picture 2" descr="D:\ETKİNLİKLER\GİRİŞİMCİLİK SEMİNERİ\IMG_0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0019" y="1785926"/>
            <a:ext cx="5733981" cy="43004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286</Words>
  <Application>Microsoft Office PowerPoint</Application>
  <PresentationFormat>Ekran Gösterisi (4:3)</PresentationFormat>
  <Paragraphs>39</Paragraphs>
  <Slides>18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19" baseType="lpstr">
      <vt:lpstr>Ofis Teması</vt:lpstr>
      <vt:lpstr>EVLİYA ÇELEBİ MTAL </vt:lpstr>
      <vt:lpstr>SEKTÖR GEZİSİ</vt:lpstr>
      <vt:lpstr>SEKTÖR GEZİSİ</vt:lpstr>
      <vt:lpstr>HUZUREVİ ZİYARETİ</vt:lpstr>
      <vt:lpstr>BİLGİ YARIŞMASI</vt:lpstr>
      <vt:lpstr>KARİYER GÜNLERİ</vt:lpstr>
      <vt:lpstr>ÖDÜLLENDİRME</vt:lpstr>
      <vt:lpstr>VAN’ın TANITIMI</vt:lpstr>
      <vt:lpstr>GİRİŞİMCİLİK EĞİTİMİ</vt:lpstr>
      <vt:lpstr>ERASMUS+ PROJESİ BİLGİLENDİRME</vt:lpstr>
      <vt:lpstr>TATBİKAT</vt:lpstr>
      <vt:lpstr>Pİ GÜNÜ ETKİNLİĞİ</vt:lpstr>
      <vt:lpstr>Slayt 13</vt:lpstr>
      <vt:lpstr>KÜTÜPHANE HAFTASI</vt:lpstr>
      <vt:lpstr>ERASMUS+ PROJESİ</vt:lpstr>
      <vt:lpstr>TURİZM HAFTASI ŞÖLENİ</vt:lpstr>
      <vt:lpstr>MLÖAB PROJESİ</vt:lpstr>
      <vt:lpstr>FUTBOL TURNUVASI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EXPER</dc:creator>
  <cp:lastModifiedBy>EXPER</cp:lastModifiedBy>
  <cp:revision>176</cp:revision>
  <dcterms:created xsi:type="dcterms:W3CDTF">2018-04-18T12:25:17Z</dcterms:created>
  <dcterms:modified xsi:type="dcterms:W3CDTF">2020-03-07T11:24:38Z</dcterms:modified>
</cp:coreProperties>
</file>