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3"/>
  </p:notesMasterIdLst>
  <p:sldIdLst>
    <p:sldId id="256" r:id="rId2"/>
    <p:sldId id="260" r:id="rId3"/>
    <p:sldId id="261" r:id="rId4"/>
    <p:sldId id="262" r:id="rId5"/>
    <p:sldId id="259" r:id="rId6"/>
    <p:sldId id="258" r:id="rId7"/>
    <p:sldId id="293" r:id="rId8"/>
    <p:sldId id="257" r:id="rId9"/>
    <p:sldId id="263" r:id="rId10"/>
    <p:sldId id="264" r:id="rId11"/>
    <p:sldId id="265" r:id="rId12"/>
    <p:sldId id="266" r:id="rId13"/>
    <p:sldId id="267" r:id="rId14"/>
    <p:sldId id="268" r:id="rId15"/>
    <p:sldId id="269" r:id="rId16"/>
    <p:sldId id="270" r:id="rId17"/>
    <p:sldId id="271" r:id="rId18"/>
    <p:sldId id="272" r:id="rId19"/>
    <p:sldId id="296" r:id="rId20"/>
    <p:sldId id="273" r:id="rId21"/>
    <p:sldId id="274" r:id="rId22"/>
    <p:sldId id="277" r:id="rId23"/>
    <p:sldId id="275" r:id="rId24"/>
    <p:sldId id="276"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1" r:id="rId38"/>
    <p:sldId id="290" r:id="rId39"/>
    <p:sldId id="292" r:id="rId40"/>
    <p:sldId id="294" r:id="rId41"/>
    <p:sldId id="295"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2" d="100"/>
          <a:sy n="62" d="100"/>
        </p:scale>
        <p:origin x="-720" y="-24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2FBDF4-E01B-4269-B478-844AD9D089C2}" type="datetimeFigureOut">
              <a:rPr lang="tr-TR" smtClean="0"/>
              <a:pPr/>
              <a:t>15.03.2020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95C7AE-0B4D-4B6C-B42D-8F1C73A4DF30}"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D95C7AE-0B4D-4B6C-B42D-8F1C73A4DF30}" type="slidenum">
              <a:rPr lang="tr-TR" smtClean="0"/>
              <a:pPr/>
              <a:t>1</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D95C7AE-0B4D-4B6C-B42D-8F1C73A4DF30}" type="slidenum">
              <a:rPr lang="tr-TR" smtClean="0"/>
              <a:pPr/>
              <a:t>15</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7A153E7E-F12D-41E9-9142-FABCB46EF994}" type="datetime1">
              <a:rPr lang="tr-TR" smtClean="0"/>
              <a:pPr/>
              <a:t>15.03.2020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CCEA5F6-CC60-4769-835C-ECC15C854D3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EA6FC4E-6985-4EBF-AAA1-8188B2B0B0DA}" type="datetime1">
              <a:rPr lang="tr-TR" smtClean="0"/>
              <a:pPr/>
              <a:t>15.03.2020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CCEA5F6-CC60-4769-835C-ECC15C854D3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D3311C0-6907-4A34-8859-2931A2AA9619}" type="datetime1">
              <a:rPr lang="tr-TR" smtClean="0"/>
              <a:pPr/>
              <a:t>15.03.2020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CCEA5F6-CC60-4769-835C-ECC15C854D3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90F6F77-0E14-4845-9AE3-FA27EFE046D5}" type="datetime1">
              <a:rPr lang="tr-TR" smtClean="0"/>
              <a:pPr/>
              <a:t>15.03.2020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CCEA5F6-CC60-4769-835C-ECC15C854D3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3EA05500-C830-4A3E-B425-555919995967}" type="datetime1">
              <a:rPr lang="tr-TR" smtClean="0"/>
              <a:pPr/>
              <a:t>15.03.2020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CCEA5F6-CC60-4769-835C-ECC15C854D3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F93F402C-63AD-4CBA-9D90-A80254493451}" type="datetime1">
              <a:rPr lang="tr-TR" smtClean="0"/>
              <a:pPr/>
              <a:t>15.03.2020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CCEA5F6-CC60-4769-835C-ECC15C854D3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19C1EFB9-F019-4E47-9C9C-69F2ADCCEDA7}" type="datetime1">
              <a:rPr lang="tr-TR" smtClean="0"/>
              <a:pPr/>
              <a:t>15.03.2020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5CCEA5F6-CC60-4769-835C-ECC15C854D3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C7AD9A61-D6AF-4832-9049-6ADAE5C57F13}" type="datetime1">
              <a:rPr lang="tr-TR" smtClean="0"/>
              <a:pPr/>
              <a:t>15.03.2020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5CCEA5F6-CC60-4769-835C-ECC15C854D3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8B56597-97B5-4829-B5AD-3EB11A55C99D}" type="datetime1">
              <a:rPr lang="tr-TR" smtClean="0"/>
              <a:pPr/>
              <a:t>15.03.2020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5CCEA5F6-CC60-4769-835C-ECC15C854D3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1B10BD5-0CBD-4BA9-8F5C-6FA693B0141D}" type="datetime1">
              <a:rPr lang="tr-TR" smtClean="0"/>
              <a:pPr/>
              <a:t>15.03.2020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CCEA5F6-CC60-4769-835C-ECC15C854D3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B00023D-1E84-4DA5-8EB4-8C1A65DA382D}" type="datetime1">
              <a:rPr lang="tr-TR" smtClean="0"/>
              <a:pPr/>
              <a:t>15.03.2020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CCEA5F6-CC60-4769-835C-ECC15C854D3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83BEA-9995-4A50-8330-C984A6079109}" type="datetime1">
              <a:rPr lang="tr-TR" smtClean="0"/>
              <a:pPr/>
              <a:t>15.03.2020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CEA5F6-CC60-4769-835C-ECC15C854D3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vanevliyacelebi.meb.k12.tr/"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vanevliyacelebi.meb.k12.tr/icerikler/iftar-programi-duzenlendi_7488827.html" TargetMode="Externa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vanevliyacelebi.meb.k12.tr/meb_iys_dosyalar/65/01/973654/resimler/2018_10/k_12135731_manset.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vanevliyacelebi.meb.k12.tr/meb_iys_dosyalar/65/01/973654/resimler/2018_10/k_24135331_manset.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vanevliyacelebi.meb.k12.tr/meb_iys_dosyalar/65/01/973654/resimler/2018_10/k_24153904_IMG_20181023_104036.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cstate="print"/>
          <a:srcRect l="14732" t="11429" r="16071" b="20714"/>
          <a:stretch>
            <a:fillRect/>
          </a:stretch>
        </p:blipFill>
        <p:spPr bwMode="auto">
          <a:xfrm>
            <a:off x="0" y="0"/>
            <a:ext cx="8974829" cy="5500702"/>
          </a:xfrm>
          <a:prstGeom prst="rect">
            <a:avLst/>
          </a:prstGeom>
          <a:noFill/>
          <a:ln w="9525">
            <a:noFill/>
            <a:miter lim="800000"/>
            <a:headEnd/>
            <a:tailEnd/>
          </a:ln>
        </p:spPr>
      </p:pic>
      <p:sp>
        <p:nvSpPr>
          <p:cNvPr id="2" name="1 Başlık"/>
          <p:cNvSpPr>
            <a:spLocks noGrp="1"/>
          </p:cNvSpPr>
          <p:nvPr>
            <p:ph type="ctrTitle"/>
          </p:nvPr>
        </p:nvSpPr>
        <p:spPr>
          <a:xfrm>
            <a:off x="714348" y="4357694"/>
            <a:ext cx="7786742" cy="2214578"/>
          </a:xfrm>
        </p:spPr>
        <p:txBody>
          <a:bodyPr>
            <a:noAutofit/>
          </a:bodyPr>
          <a:lstStyle/>
          <a:p>
            <a:r>
              <a:rPr lang="tr-TR" sz="5400" b="1" dirty="0" smtClean="0"/>
              <a:t>VAN - EDREMİT </a:t>
            </a:r>
            <a:br>
              <a:rPr lang="tr-TR" sz="5400" b="1" dirty="0" smtClean="0"/>
            </a:br>
            <a:r>
              <a:rPr lang="tr-TR" sz="5400" b="1" dirty="0" smtClean="0"/>
              <a:t>EVLİYA ÇELEBİ MTAL</a:t>
            </a:r>
            <a:br>
              <a:rPr lang="tr-TR" sz="5400" b="1" dirty="0" smtClean="0"/>
            </a:br>
            <a:r>
              <a:rPr lang="tr-TR" sz="5400" b="1" dirty="0" smtClean="0"/>
              <a:t>2018-2019 ETKİNLİKLERİ</a:t>
            </a:r>
            <a:br>
              <a:rPr lang="tr-TR" sz="5400" b="1" dirty="0" smtClean="0"/>
            </a:br>
            <a:r>
              <a:rPr lang="tr-TR" sz="2400" dirty="0" smtClean="0"/>
              <a:t>Hazırlayan: İ.AKIN</a:t>
            </a:r>
            <a:endParaRPr lang="tr-TR" sz="5400" dirty="0"/>
          </a:p>
        </p:txBody>
      </p:sp>
      <p:sp>
        <p:nvSpPr>
          <p:cNvPr id="6" name="5 Slayt Numarası Yer Tutucusu"/>
          <p:cNvSpPr>
            <a:spLocks noGrp="1"/>
          </p:cNvSpPr>
          <p:nvPr>
            <p:ph type="sldNum" sz="quarter" idx="12"/>
          </p:nvPr>
        </p:nvSpPr>
        <p:spPr/>
        <p:txBody>
          <a:bodyPr/>
          <a:lstStyle/>
          <a:p>
            <a:fld id="{5CCEA5F6-CC60-4769-835C-ECC15C854D36}" type="slidenum">
              <a:rPr lang="tr-TR" smtClean="0"/>
              <a:pPr/>
              <a:t>1</a:t>
            </a:fld>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Tekerleme Yarışması Yapıldı</a:t>
            </a:r>
            <a:br>
              <a:rPr lang="tr-TR" b="1" dirty="0"/>
            </a:br>
            <a:r>
              <a:rPr lang="tr-TR" b="1" dirty="0" smtClean="0"/>
              <a:t>(9 Kasım 2018)</a:t>
            </a:r>
            <a:endParaRPr lang="tr-TR" dirty="0"/>
          </a:p>
        </p:txBody>
      </p:sp>
      <p:sp>
        <p:nvSpPr>
          <p:cNvPr id="3" name="2 İçerik Yer Tutucusu"/>
          <p:cNvSpPr>
            <a:spLocks noGrp="1"/>
          </p:cNvSpPr>
          <p:nvPr>
            <p:ph idx="1"/>
          </p:nvPr>
        </p:nvSpPr>
        <p:spPr>
          <a:xfrm>
            <a:off x="457200" y="1600200"/>
            <a:ext cx="4329114" cy="5114948"/>
          </a:xfrm>
        </p:spPr>
        <p:txBody>
          <a:bodyPr>
            <a:normAutofit fontScale="70000" lnSpcReduction="20000"/>
          </a:bodyPr>
          <a:lstStyle/>
          <a:p>
            <a:r>
              <a:rPr lang="tr-TR" dirty="0"/>
              <a:t>Okulumuzun konferans salonunda, Seçmeli Diksiyon dersini alan 11´inci sınıf öğrencileri arası tekerleme yarışması yapıldı</a:t>
            </a:r>
            <a:r>
              <a:rPr lang="tr-TR" dirty="0" smtClean="0"/>
              <a:t>. </a:t>
            </a:r>
            <a:r>
              <a:rPr lang="tr-TR" dirty="0"/>
              <a:t>Yarışmayı 11/A şubesi öğrencisi </a:t>
            </a:r>
            <a:r>
              <a:rPr lang="tr-TR" dirty="0" err="1"/>
              <a:t>Şervan</a:t>
            </a:r>
            <a:r>
              <a:rPr lang="tr-TR" dirty="0"/>
              <a:t> Şeker kazandı. Dereceye giren öğrencimizi, diğer yarışmacılarımızı (Duygu Çakar, Sinan Karataş, Serkan Nişancı, Muhammed Acar, </a:t>
            </a:r>
            <a:r>
              <a:rPr lang="tr-TR" dirty="0" err="1"/>
              <a:t>Aysun</a:t>
            </a:r>
            <a:r>
              <a:rPr lang="tr-TR" dirty="0"/>
              <a:t> </a:t>
            </a:r>
            <a:r>
              <a:rPr lang="tr-TR" dirty="0" err="1"/>
              <a:t>Tokyay</a:t>
            </a:r>
            <a:r>
              <a:rPr lang="tr-TR" dirty="0"/>
              <a:t>) ve bu etkinliği düzenleyen Edebiyat öğretmenimiz Olcay Hanım´ı tebrik eder, başarılar </a:t>
            </a:r>
            <a:r>
              <a:rPr lang="tr-TR" dirty="0" smtClean="0"/>
              <a:t>dileriz.</a:t>
            </a:r>
          </a:p>
          <a:p>
            <a:r>
              <a:rPr lang="tr-TR" dirty="0" smtClean="0"/>
              <a:t>http://vanevliyacelebi.meb.k12.tr/icerikler/tekerleme-yarismasi-yapildi_5789870.html</a:t>
            </a:r>
            <a:endParaRPr lang="tr-TR" dirty="0"/>
          </a:p>
        </p:txBody>
      </p:sp>
      <p:pic>
        <p:nvPicPr>
          <p:cNvPr id="21506" name="Picture 2" descr="09-11-2018"/>
          <p:cNvPicPr>
            <a:picLocks noChangeAspect="1" noChangeArrowheads="1"/>
          </p:cNvPicPr>
          <p:nvPr/>
        </p:nvPicPr>
        <p:blipFill>
          <a:blip r:embed="rId2" cstate="print"/>
          <a:srcRect/>
          <a:stretch>
            <a:fillRect/>
          </a:stretch>
        </p:blipFill>
        <p:spPr bwMode="auto">
          <a:xfrm>
            <a:off x="4762523" y="1928802"/>
            <a:ext cx="4381477" cy="3286108"/>
          </a:xfrm>
          <a:prstGeom prst="rect">
            <a:avLst/>
          </a:prstGeom>
          <a:noFill/>
        </p:spPr>
      </p:pic>
      <p:sp>
        <p:nvSpPr>
          <p:cNvPr id="5" name="4 Slayt Numarası Yer Tutucusu"/>
          <p:cNvSpPr>
            <a:spLocks noGrp="1"/>
          </p:cNvSpPr>
          <p:nvPr>
            <p:ph type="sldNum" sz="quarter" idx="12"/>
          </p:nvPr>
        </p:nvSpPr>
        <p:spPr/>
        <p:txBody>
          <a:bodyPr/>
          <a:lstStyle/>
          <a:p>
            <a:fld id="{5CCEA5F6-CC60-4769-835C-ECC15C854D36}" type="slidenum">
              <a:rPr lang="tr-TR" smtClean="0"/>
              <a:pPr/>
              <a:t>10</a:t>
            </a:fld>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ATATÜRK’Ü UNUTMADIK…</a:t>
            </a:r>
            <a:br>
              <a:rPr lang="tr-TR" b="1" dirty="0" smtClean="0"/>
            </a:br>
            <a:r>
              <a:rPr lang="tr-TR" b="1" dirty="0" smtClean="0"/>
              <a:t>(10 KASIM 2018)</a:t>
            </a:r>
            <a:endParaRPr lang="tr-TR" dirty="0"/>
          </a:p>
        </p:txBody>
      </p:sp>
      <p:sp>
        <p:nvSpPr>
          <p:cNvPr id="3" name="2 İçerik Yer Tutucusu"/>
          <p:cNvSpPr>
            <a:spLocks noGrp="1"/>
          </p:cNvSpPr>
          <p:nvPr>
            <p:ph idx="1"/>
          </p:nvPr>
        </p:nvSpPr>
        <p:spPr>
          <a:xfrm>
            <a:off x="457200" y="1600200"/>
            <a:ext cx="3543296" cy="4525963"/>
          </a:xfrm>
        </p:spPr>
        <p:txBody>
          <a:bodyPr>
            <a:normAutofit fontScale="70000" lnSpcReduction="20000"/>
          </a:bodyPr>
          <a:lstStyle/>
          <a:p>
            <a:r>
              <a:rPr lang="tr-TR" dirty="0"/>
              <a:t>Okulumuzun konferans salonunda yapılan anma programında, emeği geçen öğrencilerimize, edebiyat öğretmelerimiz Emine YÖNTEN ve Gökçe EROL´a teşekkür ederiz</a:t>
            </a:r>
            <a:r>
              <a:rPr lang="tr-TR" dirty="0" smtClean="0"/>
              <a:t>.</a:t>
            </a:r>
          </a:p>
          <a:p>
            <a:endParaRPr lang="tr-TR" dirty="0" smtClean="0"/>
          </a:p>
          <a:p>
            <a:pPr>
              <a:buNone/>
            </a:pPr>
            <a:endParaRPr lang="tr-TR" dirty="0"/>
          </a:p>
          <a:p>
            <a:r>
              <a:rPr lang="tr-TR" dirty="0" smtClean="0"/>
              <a:t>http://vanevliyacelebi.meb.k12.tr/icerikler/10-kasim-ataturku-anma-programi-icra-edildi_5792863.html</a:t>
            </a:r>
            <a:endParaRPr lang="tr-TR" dirty="0"/>
          </a:p>
        </p:txBody>
      </p:sp>
      <p:pic>
        <p:nvPicPr>
          <p:cNvPr id="22530" name="Picture 2" descr="10-11-2018"/>
          <p:cNvPicPr>
            <a:picLocks noChangeAspect="1" noChangeArrowheads="1"/>
          </p:cNvPicPr>
          <p:nvPr/>
        </p:nvPicPr>
        <p:blipFill>
          <a:blip r:embed="rId2" cstate="print"/>
          <a:srcRect/>
          <a:stretch>
            <a:fillRect/>
          </a:stretch>
        </p:blipFill>
        <p:spPr bwMode="auto">
          <a:xfrm>
            <a:off x="4044724" y="2000240"/>
            <a:ext cx="5099276" cy="3786214"/>
          </a:xfrm>
          <a:prstGeom prst="rect">
            <a:avLst/>
          </a:prstGeom>
          <a:noFill/>
        </p:spPr>
      </p:pic>
      <p:sp>
        <p:nvSpPr>
          <p:cNvPr id="5" name="4 Slayt Numarası Yer Tutucusu"/>
          <p:cNvSpPr>
            <a:spLocks noGrp="1"/>
          </p:cNvSpPr>
          <p:nvPr>
            <p:ph type="sldNum" sz="quarter" idx="12"/>
          </p:nvPr>
        </p:nvSpPr>
        <p:spPr/>
        <p:txBody>
          <a:bodyPr/>
          <a:lstStyle/>
          <a:p>
            <a:fld id="{5CCEA5F6-CC60-4769-835C-ECC15C854D36}" type="slidenum">
              <a:rPr lang="tr-TR" smtClean="0"/>
              <a:pPr/>
              <a:t>11</a:t>
            </a:fld>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TÜİK’İ TANIYALIM </a:t>
            </a:r>
            <a:r>
              <a:rPr lang="tr-TR" dirty="0" smtClean="0"/>
              <a:t>(15.11.2018)</a:t>
            </a:r>
            <a:br>
              <a:rPr lang="tr-TR" dirty="0" smtClean="0"/>
            </a:br>
            <a:endParaRPr lang="tr-TR" dirty="0"/>
          </a:p>
        </p:txBody>
      </p:sp>
      <p:sp>
        <p:nvSpPr>
          <p:cNvPr id="3" name="2 İçerik Yer Tutucusu"/>
          <p:cNvSpPr>
            <a:spLocks noGrp="1"/>
          </p:cNvSpPr>
          <p:nvPr>
            <p:ph idx="1"/>
          </p:nvPr>
        </p:nvSpPr>
        <p:spPr>
          <a:xfrm>
            <a:off x="457200" y="1600200"/>
            <a:ext cx="4043362" cy="4525963"/>
          </a:xfrm>
        </p:spPr>
        <p:txBody>
          <a:bodyPr>
            <a:normAutofit fontScale="85000" lnSpcReduction="20000"/>
          </a:bodyPr>
          <a:lstStyle/>
          <a:p>
            <a:r>
              <a:rPr lang="tr-TR" dirty="0"/>
              <a:t>Türkiye İstatistik Kurumu Van Bölge Müdürlüğünden gelen bir uzman tarafından öğrencilerimize TÜİK´in yaptığı çalışmalar ve istatistikler hakkında bilgi verildi</a:t>
            </a:r>
            <a:r>
              <a:rPr lang="tr-TR" dirty="0" smtClean="0"/>
              <a:t>.</a:t>
            </a:r>
          </a:p>
          <a:p>
            <a:r>
              <a:rPr lang="tr-TR" dirty="0" smtClean="0"/>
              <a:t>http://vanevliyacelebi.meb.k12.tr/icerikler/tuik-bilgilendirme-etkinligi-yapildi_5848731.html</a:t>
            </a:r>
          </a:p>
          <a:p>
            <a:endParaRPr lang="tr-TR" dirty="0"/>
          </a:p>
        </p:txBody>
      </p:sp>
      <p:pic>
        <p:nvPicPr>
          <p:cNvPr id="23554" name="Picture 2" descr="20-11-2018"/>
          <p:cNvPicPr>
            <a:picLocks noChangeAspect="1" noChangeArrowheads="1"/>
          </p:cNvPicPr>
          <p:nvPr/>
        </p:nvPicPr>
        <p:blipFill>
          <a:blip r:embed="rId2" cstate="print"/>
          <a:srcRect/>
          <a:stretch>
            <a:fillRect/>
          </a:stretch>
        </p:blipFill>
        <p:spPr bwMode="auto">
          <a:xfrm>
            <a:off x="4476771" y="1571612"/>
            <a:ext cx="4667229" cy="3500422"/>
          </a:xfrm>
          <a:prstGeom prst="rect">
            <a:avLst/>
          </a:prstGeom>
          <a:noFill/>
        </p:spPr>
      </p:pic>
      <p:sp>
        <p:nvSpPr>
          <p:cNvPr id="5" name="4 Slayt Numarası Yer Tutucusu"/>
          <p:cNvSpPr>
            <a:spLocks noGrp="1"/>
          </p:cNvSpPr>
          <p:nvPr>
            <p:ph type="sldNum" sz="quarter" idx="12"/>
          </p:nvPr>
        </p:nvSpPr>
        <p:spPr/>
        <p:txBody>
          <a:bodyPr/>
          <a:lstStyle/>
          <a:p>
            <a:fld id="{5CCEA5F6-CC60-4769-835C-ECC15C854D36}" type="slidenum">
              <a:rPr lang="tr-TR" smtClean="0"/>
              <a:pPr/>
              <a:t>12</a:t>
            </a:fld>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Okulumuzun Pansiyonunda Sıra Gecesi Düzenlendi.</a:t>
            </a:r>
            <a:br>
              <a:rPr lang="tr-TR" b="1" dirty="0"/>
            </a:br>
            <a:r>
              <a:rPr lang="tr-TR" b="1" dirty="0" smtClean="0"/>
              <a:t>(15/11/2018)</a:t>
            </a:r>
            <a:endParaRPr lang="tr-TR" dirty="0"/>
          </a:p>
        </p:txBody>
      </p:sp>
      <p:sp>
        <p:nvSpPr>
          <p:cNvPr id="3" name="2 İçerik Yer Tutucusu"/>
          <p:cNvSpPr>
            <a:spLocks noGrp="1"/>
          </p:cNvSpPr>
          <p:nvPr>
            <p:ph idx="1"/>
          </p:nvPr>
        </p:nvSpPr>
        <p:spPr>
          <a:xfrm>
            <a:off x="357158" y="1714488"/>
            <a:ext cx="2971792" cy="4786346"/>
          </a:xfrm>
        </p:spPr>
        <p:txBody>
          <a:bodyPr>
            <a:normAutofit fontScale="47500" lnSpcReduction="20000"/>
          </a:bodyPr>
          <a:lstStyle/>
          <a:p>
            <a:r>
              <a:rPr lang="tr-TR" dirty="0"/>
              <a:t>Sıra gecesinde öğrenciler arası müzik yarışması yapıldı. Yarışmanın jüriliğini okulumuz öğretmenleri yaptı. Dereceye giren öğrenciler ödüllendirildi.  Öğrenciler tarafından yapılan </a:t>
            </a:r>
            <a:r>
              <a:rPr lang="tr-TR" dirty="0" err="1"/>
              <a:t>ciğköfte</a:t>
            </a:r>
            <a:r>
              <a:rPr lang="tr-TR" dirty="0"/>
              <a:t>, öğrencilere ve misafirlere ikram edildi. Sıra gecesine, okul yönetiminin yanı sıra öğretmenlerimiz ve aileleri iştirak etti. Okul Müdürü </a:t>
            </a:r>
            <a:r>
              <a:rPr lang="tr-TR" dirty="0" err="1"/>
              <a:t>M.Hayati</a:t>
            </a:r>
            <a:r>
              <a:rPr lang="tr-TR" dirty="0"/>
              <a:t> Çelenk yaptığı konuşmada emeği geçen ve programa katılan herkese teşekkür etti. </a:t>
            </a:r>
            <a:endParaRPr lang="tr-TR" dirty="0" smtClean="0"/>
          </a:p>
          <a:p>
            <a:pPr>
              <a:buNone/>
            </a:pPr>
            <a:endParaRPr lang="tr-TR" dirty="0" smtClean="0"/>
          </a:p>
          <a:p>
            <a:pPr>
              <a:buNone/>
            </a:pPr>
            <a:endParaRPr lang="tr-TR" dirty="0" smtClean="0"/>
          </a:p>
          <a:p>
            <a:pPr>
              <a:buNone/>
            </a:pPr>
            <a:endParaRPr lang="tr-TR" dirty="0"/>
          </a:p>
          <a:p>
            <a:pPr>
              <a:buNone/>
            </a:pPr>
            <a:r>
              <a:rPr lang="tr-TR" dirty="0" smtClean="0"/>
              <a:t>http://vanevliyacelebi.meb.k12.tr/icerikler/okulumuzun-pansiyonunda-sira-gecesi-duzenlendi_5880954.html</a:t>
            </a:r>
            <a:endParaRPr lang="tr-TR" dirty="0"/>
          </a:p>
        </p:txBody>
      </p:sp>
      <p:pic>
        <p:nvPicPr>
          <p:cNvPr id="24578" name="Picture 2" descr="Okulumuzun Pansiyonunda Sıra Gecesi Düzenlendi."/>
          <p:cNvPicPr>
            <a:picLocks noChangeAspect="1" noChangeArrowheads="1"/>
          </p:cNvPicPr>
          <p:nvPr/>
        </p:nvPicPr>
        <p:blipFill>
          <a:blip r:embed="rId2" cstate="print"/>
          <a:srcRect/>
          <a:stretch>
            <a:fillRect/>
          </a:stretch>
        </p:blipFill>
        <p:spPr bwMode="auto">
          <a:xfrm>
            <a:off x="3429000" y="1928802"/>
            <a:ext cx="5715000" cy="4248151"/>
          </a:xfrm>
          <a:prstGeom prst="rect">
            <a:avLst/>
          </a:prstGeom>
          <a:noFill/>
        </p:spPr>
      </p:pic>
      <p:sp>
        <p:nvSpPr>
          <p:cNvPr id="5" name="4 Slayt Numarası Yer Tutucusu"/>
          <p:cNvSpPr>
            <a:spLocks noGrp="1"/>
          </p:cNvSpPr>
          <p:nvPr>
            <p:ph type="sldNum" sz="quarter" idx="12"/>
          </p:nvPr>
        </p:nvSpPr>
        <p:spPr/>
        <p:txBody>
          <a:bodyPr/>
          <a:lstStyle/>
          <a:p>
            <a:fld id="{5CCEA5F6-CC60-4769-835C-ECC15C854D36}" type="slidenum">
              <a:rPr lang="tr-TR" smtClean="0"/>
              <a:pPr/>
              <a:t>13</a:t>
            </a:fld>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Öğrencilerimiz Van Gölü´</a:t>
            </a:r>
            <a:r>
              <a:rPr lang="tr-TR" b="1" dirty="0" err="1"/>
              <a:t>nde</a:t>
            </a:r>
            <a:r>
              <a:rPr lang="tr-TR" b="1" dirty="0"/>
              <a:t> Tekne Turu </a:t>
            </a:r>
            <a:r>
              <a:rPr lang="tr-TR" b="1" dirty="0" smtClean="0"/>
              <a:t>Yaptı (20.11.2018)</a:t>
            </a:r>
            <a:r>
              <a:rPr lang="tr-TR" b="1" dirty="0"/>
              <a:t/>
            </a:r>
            <a:br>
              <a:rPr lang="tr-TR" b="1" dirty="0"/>
            </a:br>
            <a:endParaRPr lang="tr-TR" dirty="0"/>
          </a:p>
        </p:txBody>
      </p:sp>
      <p:sp>
        <p:nvSpPr>
          <p:cNvPr id="3" name="2 İçerik Yer Tutucusu"/>
          <p:cNvSpPr>
            <a:spLocks noGrp="1"/>
          </p:cNvSpPr>
          <p:nvPr>
            <p:ph idx="1"/>
          </p:nvPr>
        </p:nvSpPr>
        <p:spPr>
          <a:xfrm>
            <a:off x="4500562" y="1600200"/>
            <a:ext cx="4643438" cy="5114948"/>
          </a:xfrm>
        </p:spPr>
        <p:txBody>
          <a:bodyPr>
            <a:normAutofit fontScale="70000" lnSpcReduction="20000"/>
          </a:bodyPr>
          <a:lstStyle/>
          <a:p>
            <a:r>
              <a:rPr lang="tr-TR" dirty="0"/>
              <a:t>Van Edremit Belediyesi tarafından organize edilen tekne turuna, okulumuzdan hiç devamsızlık yapmayan 43 öğrenci katıldı. Yaklaşık bir saat süren gezinti esnasında öğrencilere ikramda bulunuldu. Etkinlik boyunca herhangi bir aksaklık yaşanmadan öğrenciler sağ salim okula teslim edildi. Okul yönetimi olarak öğrencilerimize bu güzel anı yaşattıkları için Kaymakamımız/Belediye Başkanımız Sayın Atıf ÇİÇEKLİ´ye ve emeği geçen personele teşekkür ederiz</a:t>
            </a:r>
            <a:r>
              <a:rPr lang="tr-TR" dirty="0" smtClean="0"/>
              <a:t>.</a:t>
            </a:r>
          </a:p>
          <a:p>
            <a:r>
              <a:rPr lang="tr-TR" dirty="0" smtClean="0"/>
              <a:t>http://vanevliyacelebi.meb.k12.tr/icerikler/ogrencilerimiz-van-golunde-tekne-turu-yapti_5881706.html</a:t>
            </a:r>
            <a:endParaRPr lang="tr-TR" dirty="0"/>
          </a:p>
        </p:txBody>
      </p:sp>
      <p:pic>
        <p:nvPicPr>
          <p:cNvPr id="25602" name="Picture 2" descr="Öğrencilerimiz Van Gölü´nde Tekne Turu Yaptı"/>
          <p:cNvPicPr>
            <a:picLocks noChangeAspect="1" noChangeArrowheads="1"/>
          </p:cNvPicPr>
          <p:nvPr/>
        </p:nvPicPr>
        <p:blipFill>
          <a:blip r:embed="rId2" cstate="print"/>
          <a:srcRect/>
          <a:stretch>
            <a:fillRect/>
          </a:stretch>
        </p:blipFill>
        <p:spPr bwMode="auto">
          <a:xfrm>
            <a:off x="0" y="1857364"/>
            <a:ext cx="4805244" cy="3571899"/>
          </a:xfrm>
          <a:prstGeom prst="rect">
            <a:avLst/>
          </a:prstGeom>
          <a:noFill/>
        </p:spPr>
      </p:pic>
      <p:sp>
        <p:nvSpPr>
          <p:cNvPr id="5" name="4 Slayt Numarası Yer Tutucusu"/>
          <p:cNvSpPr>
            <a:spLocks noGrp="1"/>
          </p:cNvSpPr>
          <p:nvPr>
            <p:ph type="sldNum" sz="quarter" idx="12"/>
          </p:nvPr>
        </p:nvSpPr>
        <p:spPr/>
        <p:txBody>
          <a:bodyPr/>
          <a:lstStyle/>
          <a:p>
            <a:fld id="{5CCEA5F6-CC60-4769-835C-ECC15C854D36}" type="slidenum">
              <a:rPr lang="tr-TR" smtClean="0"/>
              <a:pPr/>
              <a:t>14</a:t>
            </a:fld>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Bilek Güreşi Turnuvası</a:t>
            </a:r>
            <a:br>
              <a:rPr lang="tr-TR" b="1" dirty="0"/>
            </a:br>
            <a:r>
              <a:rPr lang="tr-TR" b="1" dirty="0" smtClean="0"/>
              <a:t>(20.11.2018)</a:t>
            </a:r>
            <a:endParaRPr lang="tr-TR" dirty="0"/>
          </a:p>
        </p:txBody>
      </p:sp>
      <p:sp>
        <p:nvSpPr>
          <p:cNvPr id="3" name="2 İçerik Yer Tutucusu"/>
          <p:cNvSpPr>
            <a:spLocks noGrp="1"/>
          </p:cNvSpPr>
          <p:nvPr>
            <p:ph idx="1"/>
          </p:nvPr>
        </p:nvSpPr>
        <p:spPr>
          <a:xfrm>
            <a:off x="4500562" y="1571612"/>
            <a:ext cx="4643438" cy="4525963"/>
          </a:xfrm>
        </p:spPr>
        <p:txBody>
          <a:bodyPr>
            <a:normAutofit fontScale="77500" lnSpcReduction="20000"/>
          </a:bodyPr>
          <a:lstStyle/>
          <a:p>
            <a:pPr>
              <a:buNone/>
            </a:pPr>
            <a:r>
              <a:rPr lang="tr-TR" dirty="0" smtClean="0"/>
              <a:t>    Okulumuzda</a:t>
            </a:r>
            <a:r>
              <a:rPr lang="tr-TR" dirty="0"/>
              <a:t>  yapılan bilek güreşi turnuvasında 50 kg kızlar kategorisinde </a:t>
            </a:r>
            <a:r>
              <a:rPr lang="tr-TR" dirty="0" err="1"/>
              <a:t>Rojin</a:t>
            </a:r>
            <a:r>
              <a:rPr lang="tr-TR" dirty="0"/>
              <a:t> Çoban, 60 kg kategorisinde Özlem Uzun birinci olmuştur. Erkeklerde 55 </a:t>
            </a:r>
            <a:r>
              <a:rPr lang="tr-TR" dirty="0" err="1"/>
              <a:t>kg'da</a:t>
            </a:r>
            <a:r>
              <a:rPr lang="tr-TR" dirty="0"/>
              <a:t> </a:t>
            </a:r>
            <a:r>
              <a:rPr lang="tr-TR" dirty="0" err="1"/>
              <a:t>Bünyamin</a:t>
            </a:r>
            <a:r>
              <a:rPr lang="tr-TR" dirty="0"/>
              <a:t> Tektaş, 60 </a:t>
            </a:r>
            <a:r>
              <a:rPr lang="tr-TR" dirty="0" err="1"/>
              <a:t>kg'da</a:t>
            </a:r>
            <a:r>
              <a:rPr lang="tr-TR" dirty="0"/>
              <a:t> Harun Bilek, 70 kg kategorisinde ise Burak Kaya birinci oldu.(20/11/2018</a:t>
            </a:r>
            <a:r>
              <a:rPr lang="tr-TR" dirty="0" smtClean="0"/>
              <a:t>)</a:t>
            </a:r>
          </a:p>
          <a:p>
            <a:pPr>
              <a:buNone/>
            </a:pPr>
            <a:endParaRPr lang="tr-TR" dirty="0" smtClean="0"/>
          </a:p>
          <a:p>
            <a:pPr>
              <a:buNone/>
            </a:pPr>
            <a:r>
              <a:rPr lang="tr-TR" dirty="0" smtClean="0"/>
              <a:t>http://vanevliyacelebi.meb.k12.tr/icerikler/bilek-guresi-turnuvasi_5884904.html</a:t>
            </a:r>
            <a:endParaRPr lang="tr-TR" dirty="0"/>
          </a:p>
        </p:txBody>
      </p:sp>
      <p:pic>
        <p:nvPicPr>
          <p:cNvPr id="28674" name="Picture 2" descr="Bilek Güreşi Turnuvası"/>
          <p:cNvPicPr>
            <a:picLocks noChangeAspect="1" noChangeArrowheads="1"/>
          </p:cNvPicPr>
          <p:nvPr/>
        </p:nvPicPr>
        <p:blipFill>
          <a:blip r:embed="rId3" cstate="print"/>
          <a:srcRect/>
          <a:stretch>
            <a:fillRect/>
          </a:stretch>
        </p:blipFill>
        <p:spPr bwMode="auto">
          <a:xfrm>
            <a:off x="357158" y="1643050"/>
            <a:ext cx="4286248" cy="3748365"/>
          </a:xfrm>
          <a:prstGeom prst="rect">
            <a:avLst/>
          </a:prstGeom>
          <a:noFill/>
        </p:spPr>
      </p:pic>
      <p:sp>
        <p:nvSpPr>
          <p:cNvPr id="6" name="5 Slayt Numarası Yer Tutucusu"/>
          <p:cNvSpPr>
            <a:spLocks noGrp="1"/>
          </p:cNvSpPr>
          <p:nvPr>
            <p:ph type="sldNum" sz="quarter" idx="12"/>
          </p:nvPr>
        </p:nvSpPr>
        <p:spPr/>
        <p:txBody>
          <a:bodyPr/>
          <a:lstStyle/>
          <a:p>
            <a:fld id="{5CCEA5F6-CC60-4769-835C-ECC15C854D36}" type="slidenum">
              <a:rPr lang="tr-TR" smtClean="0"/>
              <a:pPr/>
              <a:t>15</a:t>
            </a:fld>
            <a:endParaRPr lang="tr-T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Öğretmenlerimizi Unutmadık</a:t>
            </a:r>
            <a:br>
              <a:rPr lang="tr-TR" b="1" dirty="0"/>
            </a:br>
            <a:r>
              <a:rPr lang="tr-TR" b="1" dirty="0" smtClean="0"/>
              <a:t>(24.11.2018)</a:t>
            </a:r>
            <a:endParaRPr lang="tr-TR" dirty="0"/>
          </a:p>
        </p:txBody>
      </p:sp>
      <p:sp>
        <p:nvSpPr>
          <p:cNvPr id="3" name="2 İçerik Yer Tutucusu"/>
          <p:cNvSpPr>
            <a:spLocks noGrp="1"/>
          </p:cNvSpPr>
          <p:nvPr>
            <p:ph idx="1"/>
          </p:nvPr>
        </p:nvSpPr>
        <p:spPr>
          <a:xfrm>
            <a:off x="0" y="1600200"/>
            <a:ext cx="4071934" cy="5114948"/>
          </a:xfrm>
        </p:spPr>
        <p:txBody>
          <a:bodyPr>
            <a:normAutofit fontScale="77500" lnSpcReduction="20000"/>
          </a:bodyPr>
          <a:lstStyle/>
          <a:p>
            <a:r>
              <a:rPr lang="tr-TR" dirty="0"/>
              <a:t>24 Kasım Öğretmenler Günü münasebetiyle okul müdürümüz M. Hayati ÇELENK ve diğer yöneticilerimiz tarafından öğretmenlerimize hediyeler takdim edildi. Mini bir ikram eşliğinde </a:t>
            </a:r>
            <a:r>
              <a:rPr lang="tr-TR" dirty="0" err="1"/>
              <a:t>sinevizyon</a:t>
            </a:r>
            <a:r>
              <a:rPr lang="tr-TR" dirty="0"/>
              <a:t> gösterimi gerçekleştirildi. (26/11/2018</a:t>
            </a:r>
            <a:r>
              <a:rPr lang="tr-TR" dirty="0" smtClean="0"/>
              <a:t>)</a:t>
            </a:r>
          </a:p>
          <a:p>
            <a:r>
              <a:rPr lang="tr-TR" dirty="0" smtClean="0"/>
              <a:t>http://vanevliyacelebi.meb.k12.tr/icerikler/ogretmenlerimizi-unutmadik_5934388.html</a:t>
            </a:r>
            <a:endParaRPr lang="tr-TR" dirty="0"/>
          </a:p>
        </p:txBody>
      </p:sp>
      <p:pic>
        <p:nvPicPr>
          <p:cNvPr id="29698" name="Picture 2" descr="Öğretmenlerimizi Unutmadık"/>
          <p:cNvPicPr>
            <a:picLocks noChangeAspect="1" noChangeArrowheads="1"/>
          </p:cNvPicPr>
          <p:nvPr/>
        </p:nvPicPr>
        <p:blipFill>
          <a:blip r:embed="rId2" cstate="print"/>
          <a:srcRect/>
          <a:stretch>
            <a:fillRect/>
          </a:stretch>
        </p:blipFill>
        <p:spPr bwMode="auto">
          <a:xfrm>
            <a:off x="4005630" y="1857364"/>
            <a:ext cx="5138370" cy="3819523"/>
          </a:xfrm>
          <a:prstGeom prst="rect">
            <a:avLst/>
          </a:prstGeom>
          <a:noFill/>
        </p:spPr>
      </p:pic>
      <p:sp>
        <p:nvSpPr>
          <p:cNvPr id="5" name="4 Slayt Numarası Yer Tutucusu"/>
          <p:cNvSpPr>
            <a:spLocks noGrp="1"/>
          </p:cNvSpPr>
          <p:nvPr>
            <p:ph type="sldNum" sz="quarter" idx="12"/>
          </p:nvPr>
        </p:nvSpPr>
        <p:spPr/>
        <p:txBody>
          <a:bodyPr/>
          <a:lstStyle/>
          <a:p>
            <a:fld id="{5CCEA5F6-CC60-4769-835C-ECC15C854D36}" type="slidenum">
              <a:rPr lang="tr-TR" smtClean="0"/>
              <a:pPr/>
              <a:t>16</a:t>
            </a:fld>
            <a:endParaRPr lang="tr-T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Öğrencilerimiz Olimpik Binicilik Tesisine </a:t>
            </a:r>
            <a:r>
              <a:rPr lang="tr-TR" b="1" dirty="0" smtClean="0"/>
              <a:t>Götürüldü (30.11.2018)</a:t>
            </a:r>
            <a:endParaRPr lang="tr-TR" dirty="0"/>
          </a:p>
        </p:txBody>
      </p:sp>
      <p:sp>
        <p:nvSpPr>
          <p:cNvPr id="3" name="2 İçerik Yer Tutucusu"/>
          <p:cNvSpPr>
            <a:spLocks noGrp="1"/>
          </p:cNvSpPr>
          <p:nvPr>
            <p:ph idx="1"/>
          </p:nvPr>
        </p:nvSpPr>
        <p:spPr>
          <a:xfrm>
            <a:off x="3929058" y="1600200"/>
            <a:ext cx="5214942" cy="5257800"/>
          </a:xfrm>
        </p:spPr>
        <p:txBody>
          <a:bodyPr>
            <a:normAutofit fontScale="77500" lnSpcReduction="20000"/>
          </a:bodyPr>
          <a:lstStyle/>
          <a:p>
            <a:r>
              <a:rPr lang="tr-TR" dirty="0"/>
              <a:t>Edremit Belediyesi tarafından okulumuzdan 23 öğrenci, Çiçekli beldesi, Köşk köyünde bulunan olimpik binicilik tesisine götürüldü. Etkinlik için her sınıftan en başarılı iki öğrenci seçildi. Tesiste öğrencilerimize ikram bulunuldu, barınakta bulunan atlar gösterildi ve yağmurdan dolayı kapalı meydanda öğrenciler atlara bindirildi. Edremit Belediyesi´ne ve tesis çalışanlarına ilgilerinden dolayı teşekkür ederiz. (30/11/2018</a:t>
            </a:r>
            <a:r>
              <a:rPr lang="tr-TR" dirty="0" smtClean="0"/>
              <a:t>)</a:t>
            </a:r>
          </a:p>
          <a:p>
            <a:pPr>
              <a:buNone/>
            </a:pPr>
            <a:endParaRPr lang="tr-TR" dirty="0" smtClean="0"/>
          </a:p>
          <a:p>
            <a:r>
              <a:rPr lang="tr-TR" sz="2100" dirty="0" smtClean="0"/>
              <a:t>http://vanevliyacelebi.meb.k12.tr/icerikler/ogrencilerimiz-olimpik-binicilik-tesisine-goturuldu_5993307.html</a:t>
            </a:r>
            <a:endParaRPr lang="tr-TR" sz="2100" dirty="0"/>
          </a:p>
        </p:txBody>
      </p:sp>
      <p:pic>
        <p:nvPicPr>
          <p:cNvPr id="30722" name="Picture 2" descr="Öğrencilerimiz Olimpik Binicilik Tesisine Götürüldü"/>
          <p:cNvPicPr>
            <a:picLocks noChangeAspect="1" noChangeArrowheads="1"/>
          </p:cNvPicPr>
          <p:nvPr/>
        </p:nvPicPr>
        <p:blipFill>
          <a:blip r:embed="rId2" cstate="print"/>
          <a:srcRect/>
          <a:stretch>
            <a:fillRect/>
          </a:stretch>
        </p:blipFill>
        <p:spPr bwMode="auto">
          <a:xfrm>
            <a:off x="0" y="1928801"/>
            <a:ext cx="4154583" cy="3088241"/>
          </a:xfrm>
          <a:prstGeom prst="rect">
            <a:avLst/>
          </a:prstGeom>
          <a:noFill/>
        </p:spPr>
      </p:pic>
      <p:sp>
        <p:nvSpPr>
          <p:cNvPr id="5" name="4 Slayt Numarası Yer Tutucusu"/>
          <p:cNvSpPr>
            <a:spLocks noGrp="1"/>
          </p:cNvSpPr>
          <p:nvPr>
            <p:ph type="sldNum" sz="quarter" idx="12"/>
          </p:nvPr>
        </p:nvSpPr>
        <p:spPr/>
        <p:txBody>
          <a:bodyPr/>
          <a:lstStyle/>
          <a:p>
            <a:fld id="{5CCEA5F6-CC60-4769-835C-ECC15C854D36}" type="slidenum">
              <a:rPr lang="tr-TR" smtClean="0"/>
              <a:pPr/>
              <a:t>17</a:t>
            </a:fld>
            <a:endParaRPr lang="tr-T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797040"/>
          </a:xfrm>
        </p:spPr>
        <p:txBody>
          <a:bodyPr>
            <a:normAutofit fontScale="90000"/>
          </a:bodyPr>
          <a:lstStyle/>
          <a:p>
            <a:r>
              <a:rPr lang="tr-TR" b="1" dirty="0" smtClean="0"/>
              <a:t>Turist </a:t>
            </a:r>
            <a:r>
              <a:rPr lang="tr-TR" b="1" dirty="0"/>
              <a:t>Rehberliği </a:t>
            </a:r>
            <a:r>
              <a:rPr lang="tr-TR" b="1" dirty="0" smtClean="0"/>
              <a:t>Konferansı</a:t>
            </a:r>
            <a:br>
              <a:rPr lang="tr-TR" b="1" dirty="0" smtClean="0"/>
            </a:br>
            <a:r>
              <a:rPr lang="tr-TR" b="1" dirty="0" smtClean="0"/>
              <a:t>(12.12.2018)</a:t>
            </a:r>
            <a:r>
              <a:rPr lang="tr-TR" b="1" dirty="0"/>
              <a:t/>
            </a:r>
            <a:br>
              <a:rPr lang="tr-TR" b="1" dirty="0"/>
            </a:br>
            <a:endParaRPr lang="tr-TR" dirty="0"/>
          </a:p>
        </p:txBody>
      </p:sp>
      <p:sp>
        <p:nvSpPr>
          <p:cNvPr id="3" name="2 İçerik Yer Tutucusu"/>
          <p:cNvSpPr>
            <a:spLocks noGrp="1"/>
          </p:cNvSpPr>
          <p:nvPr>
            <p:ph idx="1"/>
          </p:nvPr>
        </p:nvSpPr>
        <p:spPr>
          <a:xfrm>
            <a:off x="0" y="1571612"/>
            <a:ext cx="5572132" cy="5072098"/>
          </a:xfrm>
        </p:spPr>
        <p:txBody>
          <a:bodyPr>
            <a:normAutofit fontScale="92500"/>
          </a:bodyPr>
          <a:lstStyle/>
          <a:p>
            <a:pPr>
              <a:buNone/>
            </a:pPr>
            <a:r>
              <a:rPr lang="tr-TR" dirty="0" smtClean="0"/>
              <a:t>    Okulumuzun </a:t>
            </a:r>
            <a:r>
              <a:rPr lang="tr-TR" dirty="0"/>
              <a:t>konaklama ve seyahat alanında eğitim gören öğrencilerimizin mesleki alanda </a:t>
            </a:r>
            <a:r>
              <a:rPr lang="tr-TR" dirty="0" smtClean="0"/>
              <a:t>becerilerine </a:t>
            </a:r>
            <a:r>
              <a:rPr lang="tr-TR" dirty="0"/>
              <a:t>katkı sunmak amacıyla "Turist Rehberliği" konulu bir konferans düzenlendi. Konferansa ilgili alanda okuyan yaklaşık 70 öğrenci katıldı. </a:t>
            </a:r>
            <a:endParaRPr lang="tr-TR" dirty="0" smtClean="0"/>
          </a:p>
          <a:p>
            <a:pPr>
              <a:buNone/>
            </a:pPr>
            <a:r>
              <a:rPr lang="tr-TR" dirty="0" smtClean="0"/>
              <a:t> </a:t>
            </a:r>
            <a:r>
              <a:rPr lang="tr-TR" sz="1500" dirty="0" smtClean="0"/>
              <a:t>http://vanevliyacelebi.meb.k12.tr/icerikler/konaklama-ve-seyahat-alani-ogrencilerine-turist-rehberligi-konulu-konferans-verildi_6170857.html</a:t>
            </a:r>
            <a:endParaRPr lang="tr-TR" dirty="0"/>
          </a:p>
        </p:txBody>
      </p:sp>
      <p:pic>
        <p:nvPicPr>
          <p:cNvPr id="31746" name="Picture 2" descr="Konaklama ve Seyahat Alanı Öğrencilerine Turist Rehberliği Konulu Konferans Verildi."/>
          <p:cNvPicPr>
            <a:picLocks noChangeAspect="1" noChangeArrowheads="1"/>
          </p:cNvPicPr>
          <p:nvPr/>
        </p:nvPicPr>
        <p:blipFill>
          <a:blip r:embed="rId2" cstate="print"/>
          <a:srcRect/>
          <a:stretch>
            <a:fillRect/>
          </a:stretch>
        </p:blipFill>
        <p:spPr bwMode="auto">
          <a:xfrm>
            <a:off x="5158888" y="2643182"/>
            <a:ext cx="3985112" cy="2962267"/>
          </a:xfrm>
          <a:prstGeom prst="rect">
            <a:avLst/>
          </a:prstGeom>
          <a:noFill/>
        </p:spPr>
      </p:pic>
      <p:sp>
        <p:nvSpPr>
          <p:cNvPr id="5" name="4 Slayt Numarası Yer Tutucusu"/>
          <p:cNvSpPr>
            <a:spLocks noGrp="1"/>
          </p:cNvSpPr>
          <p:nvPr>
            <p:ph type="sldNum" sz="quarter" idx="12"/>
          </p:nvPr>
        </p:nvSpPr>
        <p:spPr/>
        <p:txBody>
          <a:bodyPr/>
          <a:lstStyle/>
          <a:p>
            <a:fld id="{5CCEA5F6-CC60-4769-835C-ECC15C854D36}" type="slidenum">
              <a:rPr lang="tr-TR" smtClean="0"/>
              <a:pPr/>
              <a:t>18</a:t>
            </a:fld>
            <a:endParaRPr lang="tr-T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Okulumuz Mesleki Eğitim Toplantısına Ev Sahipliği Yaptı</a:t>
            </a:r>
            <a:br>
              <a:rPr lang="tr-TR" b="1" dirty="0" smtClean="0"/>
            </a:br>
            <a:r>
              <a:rPr lang="tr-TR" b="1" dirty="0" smtClean="0"/>
              <a:t>13.12.2018</a:t>
            </a:r>
            <a:endParaRPr lang="tr-TR" dirty="0"/>
          </a:p>
        </p:txBody>
      </p:sp>
      <p:sp>
        <p:nvSpPr>
          <p:cNvPr id="3" name="2 İçerik Yer Tutucusu"/>
          <p:cNvSpPr>
            <a:spLocks noGrp="1"/>
          </p:cNvSpPr>
          <p:nvPr>
            <p:ph idx="1"/>
          </p:nvPr>
        </p:nvSpPr>
        <p:spPr>
          <a:xfrm>
            <a:off x="0" y="1600200"/>
            <a:ext cx="4788024" cy="5257800"/>
          </a:xfrm>
        </p:spPr>
        <p:txBody>
          <a:bodyPr>
            <a:normAutofit fontScale="77500" lnSpcReduction="20000"/>
          </a:bodyPr>
          <a:lstStyle/>
          <a:p>
            <a:r>
              <a:rPr lang="tr-TR" dirty="0" smtClean="0"/>
              <a:t>Her ay farklı bir okulda yapılan mesleki eğitim toplantısına bu ay okulumuz ev sahipliği yaptı. Toplantı öncesince misafirlerimiz, öğrencilerimiz tarafından mutfak atölyesinde hazırlanan yiyecek ve içeceklerle kahvaltı yaptılar. Daha sonra </a:t>
            </a:r>
            <a:r>
              <a:rPr lang="tr-TR" dirty="0" err="1" smtClean="0"/>
              <a:t>sinevizyon</a:t>
            </a:r>
            <a:r>
              <a:rPr lang="tr-TR" dirty="0" smtClean="0"/>
              <a:t> eşliğinde okulumuzun tanıtımı yapılarak toplantıya geçildi. Okulumuzu en iyi şekilde temsil eden, emeği geçen öğretmen ve </a:t>
            </a:r>
            <a:r>
              <a:rPr lang="tr-TR" dirty="0" err="1" smtClean="0"/>
              <a:t>öğrecilerimize</a:t>
            </a:r>
            <a:r>
              <a:rPr lang="tr-TR" dirty="0" smtClean="0"/>
              <a:t> teşekkür ederiz. </a:t>
            </a:r>
          </a:p>
          <a:p>
            <a:r>
              <a:rPr lang="tr-TR" sz="1600" dirty="0" smtClean="0"/>
              <a:t>http://vanevliyacelebi.meb.k12.tr/icerikler/okulumuz-mesleki-egitim-toplantisina-ev-sahipligi-yapti_6173577.html</a:t>
            </a:r>
            <a:endParaRPr lang="tr-TR" sz="1600" dirty="0"/>
          </a:p>
        </p:txBody>
      </p:sp>
      <p:sp>
        <p:nvSpPr>
          <p:cNvPr id="4" name="3 Slayt Numarası Yer Tutucusu"/>
          <p:cNvSpPr>
            <a:spLocks noGrp="1"/>
          </p:cNvSpPr>
          <p:nvPr>
            <p:ph type="sldNum" sz="quarter" idx="12"/>
          </p:nvPr>
        </p:nvSpPr>
        <p:spPr/>
        <p:txBody>
          <a:bodyPr/>
          <a:lstStyle/>
          <a:p>
            <a:fld id="{5CCEA5F6-CC60-4769-835C-ECC15C854D36}" type="slidenum">
              <a:rPr lang="tr-TR" smtClean="0"/>
              <a:pPr/>
              <a:t>19</a:t>
            </a:fld>
            <a:endParaRPr lang="tr-TR"/>
          </a:p>
        </p:txBody>
      </p:sp>
      <p:pic>
        <p:nvPicPr>
          <p:cNvPr id="1026" name="Picture 2" descr="Okulumuz Mesleki E&amp;gbreve;itim Toplantısına Ev Sahipli&amp;gbreve;i Yaptı"/>
          <p:cNvPicPr>
            <a:picLocks noChangeAspect="1" noChangeArrowheads="1"/>
          </p:cNvPicPr>
          <p:nvPr/>
        </p:nvPicPr>
        <p:blipFill>
          <a:blip r:embed="rId2" cstate="print"/>
          <a:srcRect/>
          <a:stretch>
            <a:fillRect/>
          </a:stretch>
        </p:blipFill>
        <p:spPr bwMode="auto">
          <a:xfrm>
            <a:off x="4688332" y="1916832"/>
            <a:ext cx="4455668" cy="331204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9´uncu Sınıflara Yönelik Uyum Programı Etkinlikleri (1.Gün)</a:t>
            </a:r>
            <a:br>
              <a:rPr lang="tr-TR" b="1" dirty="0"/>
            </a:br>
            <a:endParaRPr lang="tr-TR" dirty="0"/>
          </a:p>
        </p:txBody>
      </p:sp>
      <p:sp>
        <p:nvSpPr>
          <p:cNvPr id="3" name="2 İçerik Yer Tutucusu"/>
          <p:cNvSpPr>
            <a:spLocks noGrp="1"/>
          </p:cNvSpPr>
          <p:nvPr>
            <p:ph idx="1"/>
          </p:nvPr>
        </p:nvSpPr>
        <p:spPr>
          <a:xfrm>
            <a:off x="457200" y="1600200"/>
            <a:ext cx="4614866" cy="4525963"/>
          </a:xfrm>
        </p:spPr>
        <p:txBody>
          <a:bodyPr>
            <a:normAutofit fontScale="70000" lnSpcReduction="20000"/>
          </a:bodyPr>
          <a:lstStyle/>
          <a:p>
            <a:pPr>
              <a:buNone/>
            </a:pPr>
            <a:r>
              <a:rPr lang="tr-TR" dirty="0" smtClean="0"/>
              <a:t>     Okulumuza </a:t>
            </a:r>
            <a:r>
              <a:rPr lang="tr-TR" dirty="0"/>
              <a:t>yeni başlayan 9´uncu sınıflara yönelik hazırlanan uyum programı kapsamında okulda ve pansiyonda üç gün süreyle çeşitli etkinlikler planlanmıştır. Bugünkü (19.09.2018) program şu şekilde gerçekleşti</a:t>
            </a:r>
            <a:r>
              <a:rPr lang="tr-TR" dirty="0" smtClean="0"/>
              <a:t>:</a:t>
            </a:r>
            <a:br>
              <a:rPr lang="tr-TR" dirty="0" smtClean="0"/>
            </a:br>
            <a:r>
              <a:rPr lang="tr-TR" b="1" dirty="0" smtClean="0"/>
              <a:t>1.Gün</a:t>
            </a:r>
          </a:p>
          <a:p>
            <a:r>
              <a:rPr lang="tr-TR" dirty="0" smtClean="0"/>
              <a:t>Hoş </a:t>
            </a:r>
            <a:r>
              <a:rPr lang="tr-TR" dirty="0"/>
              <a:t>Geldiniz Konuşması (Okul </a:t>
            </a:r>
            <a:r>
              <a:rPr lang="tr-TR" dirty="0" smtClean="0"/>
              <a:t>Müdürü)</a:t>
            </a:r>
          </a:p>
          <a:p>
            <a:r>
              <a:rPr lang="tr-TR" dirty="0" smtClean="0"/>
              <a:t>Sıfatlar ve İsimler </a:t>
            </a:r>
            <a:r>
              <a:rPr lang="tr-TR" dirty="0" err="1" smtClean="0"/>
              <a:t>Etkiniği</a:t>
            </a:r>
            <a:r>
              <a:rPr lang="tr-TR" dirty="0" smtClean="0"/>
              <a:t> (Olcay Ç. Yurdakul)</a:t>
            </a:r>
          </a:p>
          <a:p>
            <a:r>
              <a:rPr lang="tr-TR" dirty="0" smtClean="0"/>
              <a:t>Öğretmenlerimizi </a:t>
            </a:r>
            <a:r>
              <a:rPr lang="tr-TR" dirty="0"/>
              <a:t>Tanıyalım Etkinliği</a:t>
            </a:r>
          </a:p>
          <a:p>
            <a:r>
              <a:rPr lang="tr-TR" dirty="0"/>
              <a:t>Tam İsabet Etkinliği (Emine </a:t>
            </a:r>
            <a:r>
              <a:rPr lang="tr-TR" dirty="0" err="1"/>
              <a:t>Yönten</a:t>
            </a:r>
            <a:r>
              <a:rPr lang="tr-TR" dirty="0"/>
              <a:t>)</a:t>
            </a:r>
          </a:p>
          <a:p>
            <a:endParaRPr lang="tr-TR" dirty="0"/>
          </a:p>
        </p:txBody>
      </p:sp>
      <p:pic>
        <p:nvPicPr>
          <p:cNvPr id="6146" name="Picture 2" descr="9´uncu Sınıflara Yönelik Uyum Programı Etkinlikleri (1.Gün)"/>
          <p:cNvPicPr>
            <a:picLocks noChangeAspect="1" noChangeArrowheads="1"/>
          </p:cNvPicPr>
          <p:nvPr/>
        </p:nvPicPr>
        <p:blipFill>
          <a:blip r:embed="rId2" cstate="print"/>
          <a:srcRect/>
          <a:stretch>
            <a:fillRect/>
          </a:stretch>
        </p:blipFill>
        <p:spPr bwMode="auto">
          <a:xfrm>
            <a:off x="5158888" y="1643050"/>
            <a:ext cx="3985112" cy="2962267"/>
          </a:xfrm>
          <a:prstGeom prst="rect">
            <a:avLst/>
          </a:prstGeom>
          <a:noFill/>
        </p:spPr>
      </p:pic>
      <p:sp>
        <p:nvSpPr>
          <p:cNvPr id="5" name="4 Slayt Numarası Yer Tutucusu"/>
          <p:cNvSpPr>
            <a:spLocks noGrp="1"/>
          </p:cNvSpPr>
          <p:nvPr>
            <p:ph type="sldNum" sz="quarter" idx="12"/>
          </p:nvPr>
        </p:nvSpPr>
        <p:spPr/>
        <p:txBody>
          <a:bodyPr/>
          <a:lstStyle/>
          <a:p>
            <a:fld id="{5CCEA5F6-CC60-4769-835C-ECC15C854D36}" type="slidenum">
              <a:rPr lang="tr-TR" smtClean="0"/>
              <a:pPr/>
              <a:t>2</a:t>
            </a:fld>
            <a:endParaRPr lang="tr-T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Konaklama ve Seyahat Alanı Öğrencilerimiz Şehir Gezisi Yaptı</a:t>
            </a:r>
            <a:br>
              <a:rPr lang="tr-TR" b="1" dirty="0"/>
            </a:br>
            <a:r>
              <a:rPr lang="tr-TR" b="1" dirty="0" smtClean="0"/>
              <a:t>(17-19 Aralık 2018)</a:t>
            </a:r>
            <a:endParaRPr lang="tr-TR" dirty="0"/>
          </a:p>
        </p:txBody>
      </p:sp>
      <p:sp>
        <p:nvSpPr>
          <p:cNvPr id="3" name="2 İçerik Yer Tutucusu"/>
          <p:cNvSpPr>
            <a:spLocks noGrp="1"/>
          </p:cNvSpPr>
          <p:nvPr>
            <p:ph idx="1"/>
          </p:nvPr>
        </p:nvSpPr>
        <p:spPr>
          <a:xfrm>
            <a:off x="4357686" y="1600200"/>
            <a:ext cx="4329114" cy="4525963"/>
          </a:xfrm>
        </p:spPr>
        <p:txBody>
          <a:bodyPr>
            <a:normAutofit fontScale="77500" lnSpcReduction="20000"/>
          </a:bodyPr>
          <a:lstStyle/>
          <a:p>
            <a:r>
              <a:rPr lang="tr-TR" dirty="0"/>
              <a:t>Okulumuz Konaklama ve Seyahat Hizmetleri Alanında eğitim gören 79 öğrencimize yönelik, yaşadıkları şehri tanımaları amacıyla 17-19 Aralık tarihlerinde şehir gezisi düzenlendi. Geziye alan öğretmenleri Dilek </a:t>
            </a:r>
            <a:r>
              <a:rPr lang="tr-TR" dirty="0" err="1"/>
              <a:t>Erkök</a:t>
            </a:r>
            <a:r>
              <a:rPr lang="tr-TR" dirty="0"/>
              <a:t>, Nurgül Şen ve Necdet Baydemir eşlik etti</a:t>
            </a:r>
            <a:r>
              <a:rPr lang="tr-TR" dirty="0" smtClean="0"/>
              <a:t>.</a:t>
            </a:r>
          </a:p>
          <a:p>
            <a:endParaRPr lang="tr-TR" dirty="0" smtClean="0"/>
          </a:p>
          <a:p>
            <a:r>
              <a:rPr lang="tr-TR" sz="2100" dirty="0" smtClean="0"/>
              <a:t>http://vanevliyacelebi.meb.k12.tr/icerikler/konaklama-ve-seyahat-alani-ogrencilerimiz-sehir-gezisi-yapti_6408613.html</a:t>
            </a:r>
            <a:endParaRPr lang="tr-TR" sz="2100" dirty="0"/>
          </a:p>
        </p:txBody>
      </p:sp>
      <p:pic>
        <p:nvPicPr>
          <p:cNvPr id="32770" name="Picture 2" descr="Konaklama ve Seyahat Alanı Öğrencilerimiz Şehir Gezisi Yaptı "/>
          <p:cNvPicPr>
            <a:picLocks noChangeAspect="1" noChangeArrowheads="1"/>
          </p:cNvPicPr>
          <p:nvPr/>
        </p:nvPicPr>
        <p:blipFill>
          <a:blip r:embed="rId2" cstate="print"/>
          <a:srcRect/>
          <a:stretch>
            <a:fillRect/>
          </a:stretch>
        </p:blipFill>
        <p:spPr bwMode="auto">
          <a:xfrm>
            <a:off x="285720" y="2071678"/>
            <a:ext cx="4420826" cy="3286148"/>
          </a:xfrm>
          <a:prstGeom prst="rect">
            <a:avLst/>
          </a:prstGeom>
          <a:noFill/>
        </p:spPr>
      </p:pic>
      <p:sp>
        <p:nvSpPr>
          <p:cNvPr id="5" name="4 Slayt Numarası Yer Tutucusu"/>
          <p:cNvSpPr>
            <a:spLocks noGrp="1"/>
          </p:cNvSpPr>
          <p:nvPr>
            <p:ph type="sldNum" sz="quarter" idx="12"/>
          </p:nvPr>
        </p:nvSpPr>
        <p:spPr/>
        <p:txBody>
          <a:bodyPr/>
          <a:lstStyle/>
          <a:p>
            <a:fld id="{5CCEA5F6-CC60-4769-835C-ECC15C854D36}" type="slidenum">
              <a:rPr lang="tr-TR" smtClean="0"/>
              <a:pPr/>
              <a:t>20</a:t>
            </a:fld>
            <a:endParaRPr lang="tr-T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Voleybol Turnuvası Yapıldı</a:t>
            </a:r>
            <a:br>
              <a:rPr lang="tr-TR" b="1" dirty="0"/>
            </a:br>
            <a:r>
              <a:rPr lang="tr-TR" dirty="0" smtClean="0"/>
              <a:t>(31.12.2018)</a:t>
            </a:r>
            <a:endParaRPr lang="tr-TR" dirty="0"/>
          </a:p>
        </p:txBody>
      </p:sp>
      <p:sp>
        <p:nvSpPr>
          <p:cNvPr id="3" name="2 İçerik Yer Tutucusu"/>
          <p:cNvSpPr>
            <a:spLocks noGrp="1"/>
          </p:cNvSpPr>
          <p:nvPr>
            <p:ph idx="1"/>
          </p:nvPr>
        </p:nvSpPr>
        <p:spPr>
          <a:xfrm>
            <a:off x="457200" y="1600200"/>
            <a:ext cx="2971792" cy="4525963"/>
          </a:xfrm>
        </p:spPr>
        <p:txBody>
          <a:bodyPr>
            <a:normAutofit fontScale="70000" lnSpcReduction="20000"/>
          </a:bodyPr>
          <a:lstStyle/>
          <a:p>
            <a:r>
              <a:rPr lang="tr-TR" dirty="0"/>
              <a:t>Pansiyon öğrencileri ve belletmen öğretmenlerinden oluşan takımlar arasında iki hafta süren voleybol turnuvası bugün sona erdi. Çekişmeli geçen turnuvada birinci olan takıma madalya </a:t>
            </a:r>
            <a:r>
              <a:rPr lang="tr-TR" dirty="0" smtClean="0"/>
              <a:t>verildi.</a:t>
            </a:r>
          </a:p>
          <a:p>
            <a:endParaRPr lang="tr-TR" dirty="0" smtClean="0"/>
          </a:p>
          <a:p>
            <a:r>
              <a:rPr lang="tr-TR" sz="2000" dirty="0" smtClean="0"/>
              <a:t>http://vanevliyacelebi.meb.k12.tr/icerikler/voleybol-turnuvasi-yapildi_6476703.html </a:t>
            </a:r>
            <a:endParaRPr lang="tr-TR" sz="2000" dirty="0"/>
          </a:p>
        </p:txBody>
      </p:sp>
      <p:pic>
        <p:nvPicPr>
          <p:cNvPr id="33794" name="Picture 2" descr="Voleybol Turnuvası Yapıldı"/>
          <p:cNvPicPr>
            <a:picLocks noChangeAspect="1" noChangeArrowheads="1"/>
          </p:cNvPicPr>
          <p:nvPr/>
        </p:nvPicPr>
        <p:blipFill>
          <a:blip r:embed="rId2" cstate="print"/>
          <a:srcRect/>
          <a:stretch>
            <a:fillRect/>
          </a:stretch>
        </p:blipFill>
        <p:spPr bwMode="auto">
          <a:xfrm>
            <a:off x="3429000" y="1571612"/>
            <a:ext cx="5715000" cy="4248151"/>
          </a:xfrm>
          <a:prstGeom prst="rect">
            <a:avLst/>
          </a:prstGeom>
          <a:noFill/>
        </p:spPr>
      </p:pic>
      <p:sp>
        <p:nvSpPr>
          <p:cNvPr id="5" name="4 Slayt Numarası Yer Tutucusu"/>
          <p:cNvSpPr>
            <a:spLocks noGrp="1"/>
          </p:cNvSpPr>
          <p:nvPr>
            <p:ph type="sldNum" sz="quarter" idx="12"/>
          </p:nvPr>
        </p:nvSpPr>
        <p:spPr/>
        <p:txBody>
          <a:bodyPr/>
          <a:lstStyle/>
          <a:p>
            <a:fld id="{5CCEA5F6-CC60-4769-835C-ECC15C854D36}" type="slidenum">
              <a:rPr lang="tr-TR" smtClean="0"/>
              <a:pPr/>
              <a:t>21</a:t>
            </a:fld>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11.Sınıflar Arası Münazara </a:t>
            </a:r>
            <a:r>
              <a:rPr lang="tr-TR" b="1" dirty="0" smtClean="0"/>
              <a:t>Yarışması</a:t>
            </a:r>
            <a:br>
              <a:rPr lang="tr-TR" b="1" dirty="0" smtClean="0"/>
            </a:br>
            <a:r>
              <a:rPr lang="tr-TR" b="1" dirty="0" smtClean="0"/>
              <a:t>19-22 Şubat 2019) </a:t>
            </a:r>
            <a:r>
              <a:rPr lang="tr-TR" b="1" dirty="0"/>
              <a:t/>
            </a:r>
            <a:br>
              <a:rPr lang="tr-TR" b="1" dirty="0"/>
            </a:br>
            <a:endParaRPr lang="tr-TR" dirty="0"/>
          </a:p>
        </p:txBody>
      </p:sp>
      <p:sp>
        <p:nvSpPr>
          <p:cNvPr id="3" name="2 İçerik Yer Tutucusu"/>
          <p:cNvSpPr>
            <a:spLocks noGrp="1"/>
          </p:cNvSpPr>
          <p:nvPr>
            <p:ph idx="1"/>
          </p:nvPr>
        </p:nvSpPr>
        <p:spPr>
          <a:xfrm>
            <a:off x="0" y="1600200"/>
            <a:ext cx="3571868" cy="5043510"/>
          </a:xfrm>
        </p:spPr>
        <p:txBody>
          <a:bodyPr>
            <a:normAutofit fontScale="77500" lnSpcReduction="20000"/>
          </a:bodyPr>
          <a:lstStyle/>
          <a:p>
            <a:r>
              <a:rPr lang="tr-TR" dirty="0" smtClean="0"/>
              <a:t>Okulun </a:t>
            </a:r>
            <a:r>
              <a:rPr lang="tr-TR" dirty="0"/>
              <a:t>konferans salonunda gerçekleşen final </a:t>
            </a:r>
            <a:r>
              <a:rPr lang="tr-TR" dirty="0" err="1"/>
              <a:t>müsabasında</a:t>
            </a:r>
            <a:r>
              <a:rPr lang="tr-TR" dirty="0"/>
              <a:t> 11/C şubesi öğrencileri birinci oldu. Derece yapan öğrencilerimizi tebrik eder, emeği geçen öğretmenlerimize, öğrencilerimize ve jüri heyetine teşekkür </a:t>
            </a:r>
            <a:r>
              <a:rPr lang="tr-TR" dirty="0" smtClean="0"/>
              <a:t>ederiz.</a:t>
            </a:r>
            <a:endParaRPr lang="tr-TR" dirty="0"/>
          </a:p>
          <a:p>
            <a:endParaRPr lang="tr-TR" sz="1600" dirty="0" smtClean="0"/>
          </a:p>
          <a:p>
            <a:r>
              <a:rPr lang="tr-TR" sz="1600" dirty="0" smtClean="0"/>
              <a:t>http://vanevliyacelebi.meb.k12.tr/icerikler/11siniflar-arasi-munazara-yarismasi-sonuclandi_6667427.html</a:t>
            </a:r>
            <a:endParaRPr lang="tr-TR" sz="1600" dirty="0"/>
          </a:p>
        </p:txBody>
      </p:sp>
      <p:pic>
        <p:nvPicPr>
          <p:cNvPr id="36866" name="Picture 2" descr="11.Sınıflar Arası Münazara Yarışması Sonuçlandı."/>
          <p:cNvPicPr>
            <a:picLocks noChangeAspect="1" noChangeArrowheads="1"/>
          </p:cNvPicPr>
          <p:nvPr/>
        </p:nvPicPr>
        <p:blipFill>
          <a:blip r:embed="rId2" cstate="print"/>
          <a:srcRect/>
          <a:stretch>
            <a:fillRect/>
          </a:stretch>
        </p:blipFill>
        <p:spPr bwMode="auto">
          <a:xfrm>
            <a:off x="3429000" y="1428736"/>
            <a:ext cx="5715000" cy="4248151"/>
          </a:xfrm>
          <a:prstGeom prst="rect">
            <a:avLst/>
          </a:prstGeom>
          <a:noFill/>
        </p:spPr>
      </p:pic>
      <p:sp>
        <p:nvSpPr>
          <p:cNvPr id="5" name="4 Slayt Numarası Yer Tutucusu"/>
          <p:cNvSpPr>
            <a:spLocks noGrp="1"/>
          </p:cNvSpPr>
          <p:nvPr>
            <p:ph type="sldNum" sz="quarter" idx="12"/>
          </p:nvPr>
        </p:nvSpPr>
        <p:spPr/>
        <p:txBody>
          <a:bodyPr/>
          <a:lstStyle/>
          <a:p>
            <a:fld id="{5CCEA5F6-CC60-4769-835C-ECC15C854D36}" type="slidenum">
              <a:rPr lang="tr-TR" smtClean="0"/>
              <a:pPr/>
              <a:t>22</a:t>
            </a:fld>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725602"/>
          </a:xfrm>
        </p:spPr>
        <p:txBody>
          <a:bodyPr>
            <a:normAutofit fontScale="90000"/>
          </a:bodyPr>
          <a:lstStyle/>
          <a:p>
            <a:r>
              <a:rPr lang="tr-TR" b="1" dirty="0"/>
              <a:t>Yiyecek İçecek Hizmetleri Alanı Öğrencilerimizin Sektör </a:t>
            </a:r>
            <a:r>
              <a:rPr lang="tr-TR" b="1" dirty="0" smtClean="0"/>
              <a:t>Gezisi</a:t>
            </a:r>
            <a:br>
              <a:rPr lang="tr-TR" b="1" dirty="0" smtClean="0"/>
            </a:br>
            <a:r>
              <a:rPr lang="tr-TR" b="1" dirty="0" smtClean="0"/>
              <a:t>(22.02.2019)</a:t>
            </a:r>
            <a:r>
              <a:rPr lang="tr-TR" b="1" dirty="0"/>
              <a:t/>
            </a:r>
            <a:br>
              <a:rPr lang="tr-TR" b="1" dirty="0"/>
            </a:br>
            <a:endParaRPr lang="tr-TR" dirty="0"/>
          </a:p>
        </p:txBody>
      </p:sp>
      <p:sp>
        <p:nvSpPr>
          <p:cNvPr id="3" name="2 İçerik Yer Tutucusu"/>
          <p:cNvSpPr>
            <a:spLocks noGrp="1"/>
          </p:cNvSpPr>
          <p:nvPr>
            <p:ph idx="1"/>
          </p:nvPr>
        </p:nvSpPr>
        <p:spPr>
          <a:xfrm>
            <a:off x="5429256" y="2000240"/>
            <a:ext cx="3714744" cy="4768865"/>
          </a:xfrm>
        </p:spPr>
        <p:txBody>
          <a:bodyPr>
            <a:normAutofit fontScale="85000" lnSpcReduction="20000"/>
          </a:bodyPr>
          <a:lstStyle/>
          <a:p>
            <a:r>
              <a:rPr lang="tr-TR" dirty="0"/>
              <a:t>Okulumuzun yiyecek içecek hizmetleri alanında eğitim gören 48 öğrenci, alan </a:t>
            </a:r>
            <a:r>
              <a:rPr lang="tr-TR" dirty="0" smtClean="0"/>
              <a:t>öğretmenleri (Ezgi Demirel, Sinan </a:t>
            </a:r>
            <a:r>
              <a:rPr lang="tr-TR" dirty="0" err="1" smtClean="0"/>
              <a:t>Öztürk</a:t>
            </a:r>
            <a:r>
              <a:rPr lang="tr-TR" dirty="0" smtClean="0"/>
              <a:t>) </a:t>
            </a:r>
            <a:r>
              <a:rPr lang="tr-TR" dirty="0"/>
              <a:t>eşliğinde sektör gezisi kapsamında bugün iki oteli (</a:t>
            </a:r>
            <a:r>
              <a:rPr lang="tr-TR" dirty="0" err="1"/>
              <a:t>Merit</a:t>
            </a:r>
            <a:r>
              <a:rPr lang="tr-TR" dirty="0"/>
              <a:t> ve </a:t>
            </a:r>
            <a:r>
              <a:rPr lang="tr-TR" dirty="0" err="1"/>
              <a:t>Double</a:t>
            </a:r>
            <a:r>
              <a:rPr lang="tr-TR" dirty="0"/>
              <a:t> </a:t>
            </a:r>
            <a:r>
              <a:rPr lang="tr-TR" dirty="0" err="1"/>
              <a:t>Tree</a:t>
            </a:r>
            <a:r>
              <a:rPr lang="tr-TR" dirty="0"/>
              <a:t>) ziyaret ettiler</a:t>
            </a:r>
            <a:r>
              <a:rPr lang="tr-TR" dirty="0" smtClean="0"/>
              <a:t>.</a:t>
            </a:r>
          </a:p>
          <a:p>
            <a:pPr>
              <a:buNone/>
            </a:pPr>
            <a:endParaRPr lang="tr-TR" dirty="0" smtClean="0"/>
          </a:p>
          <a:p>
            <a:r>
              <a:rPr lang="tr-TR" sz="1300" dirty="0" smtClean="0"/>
              <a:t>http://vanevliyacelebi.meb.k12.tr/icerikler/yiyecek-icecek-hizmetleri-alani-ogrencilerimizin-sektor-gezisi_6603793.html </a:t>
            </a:r>
            <a:r>
              <a:rPr lang="tr-TR" dirty="0"/>
              <a:t> </a:t>
            </a:r>
            <a:endParaRPr lang="tr-TR" dirty="0" smtClean="0"/>
          </a:p>
          <a:p>
            <a:endParaRPr lang="tr-TR" dirty="0"/>
          </a:p>
        </p:txBody>
      </p:sp>
      <p:pic>
        <p:nvPicPr>
          <p:cNvPr id="34818" name="Picture 2" descr="Yiyecek İçecek Hizmetleri Alanı Öğrencilerimizin Sektör Gezisi"/>
          <p:cNvPicPr>
            <a:picLocks noChangeAspect="1" noChangeArrowheads="1"/>
          </p:cNvPicPr>
          <p:nvPr/>
        </p:nvPicPr>
        <p:blipFill>
          <a:blip r:embed="rId2" cstate="print"/>
          <a:srcRect/>
          <a:stretch>
            <a:fillRect/>
          </a:stretch>
        </p:blipFill>
        <p:spPr bwMode="auto">
          <a:xfrm>
            <a:off x="0" y="2285992"/>
            <a:ext cx="5381875" cy="4000528"/>
          </a:xfrm>
          <a:prstGeom prst="rect">
            <a:avLst/>
          </a:prstGeom>
          <a:noFill/>
        </p:spPr>
      </p:pic>
      <p:sp>
        <p:nvSpPr>
          <p:cNvPr id="5" name="4 Slayt Numarası Yer Tutucusu"/>
          <p:cNvSpPr>
            <a:spLocks noGrp="1"/>
          </p:cNvSpPr>
          <p:nvPr>
            <p:ph type="sldNum" sz="quarter" idx="12"/>
          </p:nvPr>
        </p:nvSpPr>
        <p:spPr/>
        <p:txBody>
          <a:bodyPr/>
          <a:lstStyle/>
          <a:p>
            <a:fld id="{5CCEA5F6-CC60-4769-835C-ECC15C854D36}" type="slidenum">
              <a:rPr lang="tr-TR" smtClean="0"/>
              <a:pPr/>
              <a:t>23</a:t>
            </a:fld>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12.Sınıflara Yönelik Girişimcilik Eğitimi</a:t>
            </a:r>
            <a:br>
              <a:rPr lang="tr-TR" b="1" dirty="0"/>
            </a:br>
            <a:r>
              <a:rPr lang="tr-TR" b="1" dirty="0" smtClean="0"/>
              <a:t>(25.02.2019)</a:t>
            </a:r>
            <a:endParaRPr lang="tr-TR" dirty="0"/>
          </a:p>
        </p:txBody>
      </p:sp>
      <p:sp>
        <p:nvSpPr>
          <p:cNvPr id="3" name="2 İçerik Yer Tutucusu"/>
          <p:cNvSpPr>
            <a:spLocks noGrp="1"/>
          </p:cNvSpPr>
          <p:nvPr>
            <p:ph idx="1"/>
          </p:nvPr>
        </p:nvSpPr>
        <p:spPr>
          <a:xfrm>
            <a:off x="4429124" y="1428736"/>
            <a:ext cx="4257676" cy="5143536"/>
          </a:xfrm>
        </p:spPr>
        <p:txBody>
          <a:bodyPr>
            <a:normAutofit fontScale="85000" lnSpcReduction="10000"/>
          </a:bodyPr>
          <a:lstStyle/>
          <a:p>
            <a:r>
              <a:rPr lang="tr-TR" dirty="0"/>
              <a:t>Van KOSGEB´ten gelen uzmanlarca okulumuz 12.sınıf öğrencilerine girişimcilik eğitimi verildi. Koordinasyonu sağlayan öğretmeniz Dilek </a:t>
            </a:r>
            <a:r>
              <a:rPr lang="tr-TR" dirty="0" err="1"/>
              <a:t>Erkök</a:t>
            </a:r>
            <a:r>
              <a:rPr lang="tr-TR" dirty="0"/>
              <a:t>´e, eğitim veren uzmanlara ve saygıda kusur etmeyerek eğitime katılan öğrencilerimize teşekkür ederiz</a:t>
            </a:r>
            <a:r>
              <a:rPr lang="tr-TR" dirty="0" smtClean="0"/>
              <a:t>.</a:t>
            </a:r>
            <a:endParaRPr lang="tr-TR" dirty="0"/>
          </a:p>
          <a:p>
            <a:r>
              <a:rPr lang="tr-TR" sz="2100" dirty="0" smtClean="0"/>
              <a:t>http://vanevliyacelebi.meb.k12.tr/icerikler/12siniflara-yonelik-girisimcilik-egitimi_6627998.html</a:t>
            </a:r>
            <a:endParaRPr lang="tr-TR" sz="2100" dirty="0"/>
          </a:p>
        </p:txBody>
      </p:sp>
      <p:pic>
        <p:nvPicPr>
          <p:cNvPr id="35842" name="Picture 2" descr="26-02-2019"/>
          <p:cNvPicPr>
            <a:picLocks noChangeAspect="1" noChangeArrowheads="1"/>
          </p:cNvPicPr>
          <p:nvPr/>
        </p:nvPicPr>
        <p:blipFill>
          <a:blip r:embed="rId2" cstate="print"/>
          <a:srcRect/>
          <a:stretch>
            <a:fillRect/>
          </a:stretch>
        </p:blipFill>
        <p:spPr bwMode="auto">
          <a:xfrm>
            <a:off x="428596" y="1785926"/>
            <a:ext cx="4381509" cy="3286132"/>
          </a:xfrm>
          <a:prstGeom prst="rect">
            <a:avLst/>
          </a:prstGeom>
          <a:noFill/>
        </p:spPr>
      </p:pic>
      <p:sp>
        <p:nvSpPr>
          <p:cNvPr id="5" name="4 Slayt Numarası Yer Tutucusu"/>
          <p:cNvSpPr>
            <a:spLocks noGrp="1"/>
          </p:cNvSpPr>
          <p:nvPr>
            <p:ph type="sldNum" sz="quarter" idx="12"/>
          </p:nvPr>
        </p:nvSpPr>
        <p:spPr/>
        <p:txBody>
          <a:bodyPr/>
          <a:lstStyle/>
          <a:p>
            <a:fld id="{5CCEA5F6-CC60-4769-835C-ECC15C854D36}" type="slidenum">
              <a:rPr lang="tr-TR" smtClean="0"/>
              <a:pPr/>
              <a:t>24</a:t>
            </a:fld>
            <a:endParaRPr 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582726"/>
          </a:xfrm>
        </p:spPr>
        <p:txBody>
          <a:bodyPr>
            <a:normAutofit fontScale="90000"/>
          </a:bodyPr>
          <a:lstStyle/>
          <a:p>
            <a:r>
              <a:rPr lang="tr-TR" b="1" dirty="0"/>
              <a:t>TÜBİTAK </a:t>
            </a:r>
            <a:r>
              <a:rPr lang="tr-TR" b="1" dirty="0" smtClean="0"/>
              <a:t>Araştırma </a:t>
            </a:r>
            <a:r>
              <a:rPr lang="tr-TR" b="1" dirty="0"/>
              <a:t>Projeleri Bölge Yarışması Sergisi</a:t>
            </a:r>
            <a:br>
              <a:rPr lang="tr-TR" b="1" dirty="0"/>
            </a:br>
            <a:r>
              <a:rPr lang="tr-TR" b="1" dirty="0" smtClean="0"/>
              <a:t>(27.02.2019)</a:t>
            </a:r>
            <a:endParaRPr lang="tr-TR" dirty="0"/>
          </a:p>
        </p:txBody>
      </p:sp>
      <p:sp>
        <p:nvSpPr>
          <p:cNvPr id="3" name="2 İçerik Yer Tutucusu"/>
          <p:cNvSpPr>
            <a:spLocks noGrp="1"/>
          </p:cNvSpPr>
          <p:nvPr>
            <p:ph idx="1"/>
          </p:nvPr>
        </p:nvSpPr>
        <p:spPr>
          <a:xfrm>
            <a:off x="457200" y="1785926"/>
            <a:ext cx="4614866" cy="4340237"/>
          </a:xfrm>
        </p:spPr>
        <p:txBody>
          <a:bodyPr>
            <a:normAutofit lnSpcReduction="10000"/>
          </a:bodyPr>
          <a:lstStyle/>
          <a:p>
            <a:r>
              <a:rPr lang="tr-TR" dirty="0"/>
              <a:t>Van Yüzüncü Yıl Üniversitesi </a:t>
            </a:r>
            <a:r>
              <a:rPr lang="tr-TR" dirty="0" err="1"/>
              <a:t>kampüsünde</a:t>
            </a:r>
            <a:r>
              <a:rPr lang="tr-TR" dirty="0"/>
              <a:t> gerçekleşen sergiye okulumuzdan 2 öğretmen eşliğinde 50 öğrencimiz katıldı. (27/02/2019</a:t>
            </a:r>
            <a:r>
              <a:rPr lang="tr-TR" dirty="0" smtClean="0"/>
              <a:t>)</a:t>
            </a:r>
          </a:p>
          <a:p>
            <a:r>
              <a:rPr lang="tr-TR" sz="1500" dirty="0" smtClean="0"/>
              <a:t>http://vanevliyacelebi.meb.k12.tr/icerikler/tubitak-lise-ogrencileri-arastirma-projeleri-bolge-yarismasi-sergisi_6667587.html</a:t>
            </a:r>
            <a:endParaRPr lang="tr-TR" sz="1500" dirty="0"/>
          </a:p>
        </p:txBody>
      </p:sp>
      <p:pic>
        <p:nvPicPr>
          <p:cNvPr id="50178" name="Picture 2" descr="TÜBİTAK Lise Öğrencileri Araştırma Projeleri Bölge Yarışması Sergisi"/>
          <p:cNvPicPr>
            <a:picLocks noChangeAspect="1" noChangeArrowheads="1"/>
          </p:cNvPicPr>
          <p:nvPr/>
        </p:nvPicPr>
        <p:blipFill>
          <a:blip r:embed="rId2" cstate="print"/>
          <a:srcRect/>
          <a:stretch>
            <a:fillRect/>
          </a:stretch>
        </p:blipFill>
        <p:spPr bwMode="auto">
          <a:xfrm>
            <a:off x="4714844" y="2214554"/>
            <a:ext cx="4429156" cy="3429000"/>
          </a:xfrm>
          <a:prstGeom prst="rect">
            <a:avLst/>
          </a:prstGeom>
          <a:noFill/>
        </p:spPr>
      </p:pic>
      <p:sp>
        <p:nvSpPr>
          <p:cNvPr id="5" name="4 Slayt Numarası Yer Tutucusu"/>
          <p:cNvSpPr>
            <a:spLocks noGrp="1"/>
          </p:cNvSpPr>
          <p:nvPr>
            <p:ph type="sldNum" sz="quarter" idx="12"/>
          </p:nvPr>
        </p:nvSpPr>
        <p:spPr/>
        <p:txBody>
          <a:bodyPr/>
          <a:lstStyle/>
          <a:p>
            <a:fld id="{5CCEA5F6-CC60-4769-835C-ECC15C854D36}" type="slidenum">
              <a:rPr lang="tr-TR" smtClean="0"/>
              <a:pPr/>
              <a:t>25</a:t>
            </a:fld>
            <a:endParaRPr 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Mani Yarışması Düzenlendi</a:t>
            </a:r>
            <a:br>
              <a:rPr lang="tr-TR" b="1" dirty="0"/>
            </a:br>
            <a:r>
              <a:rPr lang="tr-TR" b="1" dirty="0" smtClean="0"/>
              <a:t>(1 Mart 2019)</a:t>
            </a:r>
            <a:endParaRPr lang="tr-TR" dirty="0"/>
          </a:p>
        </p:txBody>
      </p:sp>
      <p:sp>
        <p:nvSpPr>
          <p:cNvPr id="3" name="2 İçerik Yer Tutucusu"/>
          <p:cNvSpPr>
            <a:spLocks noGrp="1"/>
          </p:cNvSpPr>
          <p:nvPr>
            <p:ph idx="1"/>
          </p:nvPr>
        </p:nvSpPr>
        <p:spPr>
          <a:xfrm>
            <a:off x="0" y="1643050"/>
            <a:ext cx="4000496" cy="4929222"/>
          </a:xfrm>
        </p:spPr>
        <p:txBody>
          <a:bodyPr>
            <a:normAutofit fontScale="77500" lnSpcReduction="20000"/>
          </a:bodyPr>
          <a:lstStyle/>
          <a:p>
            <a:r>
              <a:rPr lang="tr-TR" dirty="0"/>
              <a:t>Okulumuz Edebiyat zümresinin organize ettiği 10.sınıflar arası mani yarışması bugün yapıldı. Okulumuzun konferans salonunda gerçekleşen etkinliğe okul yöneticileri, öğretmenler ve çok sayıda öğrenci katıldı. İzleyicilere keyifli anlar yaşatan ve yetenekleriyle göz kamaştıran öğrencilerimizi tebrik eder, emeği geçenlere teşekkür ederiz</a:t>
            </a:r>
            <a:r>
              <a:rPr lang="tr-TR" dirty="0" smtClean="0"/>
              <a:t>.</a:t>
            </a:r>
          </a:p>
          <a:p>
            <a:r>
              <a:rPr lang="tr-TR" sz="1500" dirty="0" smtClean="0"/>
              <a:t>http://vanevliyacelebi.meb.k12.tr/icerikler/mani-yarismasi-duzenlendi_6667828.html</a:t>
            </a:r>
            <a:endParaRPr lang="tr-TR" sz="1500" dirty="0"/>
          </a:p>
        </p:txBody>
      </p:sp>
      <p:pic>
        <p:nvPicPr>
          <p:cNvPr id="51202" name="Picture 2" descr="Mani Yarışması Düzenlendi"/>
          <p:cNvPicPr>
            <a:picLocks noChangeAspect="1" noChangeArrowheads="1"/>
          </p:cNvPicPr>
          <p:nvPr/>
        </p:nvPicPr>
        <p:blipFill>
          <a:blip r:embed="rId2" cstate="print"/>
          <a:srcRect/>
          <a:stretch>
            <a:fillRect/>
          </a:stretch>
        </p:blipFill>
        <p:spPr bwMode="auto">
          <a:xfrm>
            <a:off x="3909525" y="1643050"/>
            <a:ext cx="5234475" cy="3890961"/>
          </a:xfrm>
          <a:prstGeom prst="rect">
            <a:avLst/>
          </a:prstGeom>
          <a:noFill/>
        </p:spPr>
      </p:pic>
      <p:sp>
        <p:nvSpPr>
          <p:cNvPr id="5" name="4 Slayt Numarası Yer Tutucusu"/>
          <p:cNvSpPr>
            <a:spLocks noGrp="1"/>
          </p:cNvSpPr>
          <p:nvPr>
            <p:ph type="sldNum" sz="quarter" idx="12"/>
          </p:nvPr>
        </p:nvSpPr>
        <p:spPr/>
        <p:txBody>
          <a:bodyPr/>
          <a:lstStyle/>
          <a:p>
            <a:fld id="{5CCEA5F6-CC60-4769-835C-ECC15C854D36}" type="slidenum">
              <a:rPr lang="tr-TR" smtClean="0"/>
              <a:pPr/>
              <a:t>26</a:t>
            </a:fld>
            <a:endParaRPr lang="tr-T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Bilim ve Teknoloji Haftası Sergisi</a:t>
            </a:r>
            <a:br>
              <a:rPr lang="tr-TR" b="1" dirty="0"/>
            </a:br>
            <a:endParaRPr lang="tr-TR" dirty="0"/>
          </a:p>
        </p:txBody>
      </p:sp>
      <p:sp>
        <p:nvSpPr>
          <p:cNvPr id="3" name="2 İçerik Yer Tutucusu"/>
          <p:cNvSpPr>
            <a:spLocks noGrp="1"/>
          </p:cNvSpPr>
          <p:nvPr>
            <p:ph idx="1"/>
          </p:nvPr>
        </p:nvSpPr>
        <p:spPr>
          <a:xfrm>
            <a:off x="457200" y="1600200"/>
            <a:ext cx="4329114" cy="4525963"/>
          </a:xfrm>
        </p:spPr>
        <p:txBody>
          <a:bodyPr>
            <a:normAutofit fontScale="92500" lnSpcReduction="20000"/>
          </a:bodyPr>
          <a:lstStyle/>
          <a:p>
            <a:r>
              <a:rPr lang="tr-TR" dirty="0"/>
              <a:t>Bilim ve teknoloji alanında öğrencilerimizin yaptığı  çalışmalar bugün sergilendi. Emeği geçen Biyoloji Öğretmenimiz Çiğdem Oğuz´a ve öğrencilerimize teşekkür ederiz</a:t>
            </a:r>
            <a:r>
              <a:rPr lang="tr-TR" dirty="0" smtClean="0"/>
              <a:t>.</a:t>
            </a:r>
            <a:endParaRPr lang="tr-TR" dirty="0"/>
          </a:p>
          <a:p>
            <a:r>
              <a:rPr lang="tr-TR" sz="1400" dirty="0" smtClean="0"/>
              <a:t>http://vanevliyacelebi.meb.k12.tr/icerikler/bilim-ve-teknoloji-haftasi-sergisi_6698131.html</a:t>
            </a:r>
            <a:endParaRPr lang="tr-TR" sz="1400" dirty="0"/>
          </a:p>
        </p:txBody>
      </p:sp>
      <p:pic>
        <p:nvPicPr>
          <p:cNvPr id="52226" name="Picture 2"/>
          <p:cNvPicPr>
            <a:picLocks noChangeAspect="1" noChangeArrowheads="1"/>
          </p:cNvPicPr>
          <p:nvPr/>
        </p:nvPicPr>
        <p:blipFill>
          <a:blip r:embed="rId2" cstate="print"/>
          <a:srcRect l="35880" t="25715" r="36608" b="19999"/>
          <a:stretch>
            <a:fillRect/>
          </a:stretch>
        </p:blipFill>
        <p:spPr bwMode="auto">
          <a:xfrm>
            <a:off x="5072066" y="1285860"/>
            <a:ext cx="3881151" cy="4786346"/>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5CCEA5F6-CC60-4769-835C-ECC15C854D36}" type="slidenum">
              <a:rPr lang="tr-TR" smtClean="0"/>
              <a:pPr/>
              <a:t>27</a:t>
            </a:fld>
            <a:endParaRPr lang="tr-T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Deprem Tatbikatı </a:t>
            </a:r>
            <a:br>
              <a:rPr lang="tr-TR" dirty="0" smtClean="0"/>
            </a:br>
            <a:r>
              <a:rPr lang="tr-TR" dirty="0" smtClean="0"/>
              <a:t>(06/03/2019)</a:t>
            </a:r>
            <a:endParaRPr lang="tr-TR" dirty="0"/>
          </a:p>
        </p:txBody>
      </p:sp>
      <p:sp>
        <p:nvSpPr>
          <p:cNvPr id="3" name="2 İçerik Yer Tutucusu"/>
          <p:cNvSpPr>
            <a:spLocks noGrp="1"/>
          </p:cNvSpPr>
          <p:nvPr>
            <p:ph idx="1"/>
          </p:nvPr>
        </p:nvSpPr>
        <p:spPr>
          <a:xfrm>
            <a:off x="3643306" y="1600200"/>
            <a:ext cx="5043494" cy="5114948"/>
          </a:xfrm>
        </p:spPr>
        <p:txBody>
          <a:bodyPr>
            <a:normAutofit fontScale="92500" lnSpcReduction="10000"/>
          </a:bodyPr>
          <a:lstStyle/>
          <a:p>
            <a:r>
              <a:rPr lang="tr-TR" dirty="0" smtClean="0"/>
              <a:t>Saat </a:t>
            </a:r>
            <a:r>
              <a:rPr lang="tr-TR" dirty="0"/>
              <a:t>11.45´</a:t>
            </a:r>
            <a:r>
              <a:rPr lang="tr-TR" dirty="0" err="1"/>
              <a:t>te</a:t>
            </a:r>
            <a:r>
              <a:rPr lang="tr-TR" dirty="0"/>
              <a:t> gerçekleştirilen deprem tatbikatı, sorunsuz bir şekilde tamamlandı. Tatbikat sonrasında okul bahçesinde toplanan </a:t>
            </a:r>
            <a:r>
              <a:rPr lang="tr-TR" dirty="0" smtClean="0"/>
              <a:t>öğrencilere, </a:t>
            </a:r>
            <a:r>
              <a:rPr lang="tr-TR" dirty="0"/>
              <a:t>Müdür Yardımcısı İhsan Koçman ve Coğrafya Öğretmeni Yavuz </a:t>
            </a:r>
            <a:r>
              <a:rPr lang="tr-TR" dirty="0" err="1"/>
              <a:t>Sertkaya</a:t>
            </a:r>
            <a:r>
              <a:rPr lang="tr-TR" dirty="0"/>
              <a:t> </a:t>
            </a:r>
            <a:r>
              <a:rPr lang="tr-TR" dirty="0" smtClean="0"/>
              <a:t>deprem hakkında </a:t>
            </a:r>
            <a:r>
              <a:rPr lang="tr-TR" dirty="0"/>
              <a:t>bilgilendirme yaptılar. </a:t>
            </a:r>
            <a:endParaRPr lang="tr-TR" dirty="0" smtClean="0"/>
          </a:p>
          <a:p>
            <a:r>
              <a:rPr lang="tr-TR" sz="1600" dirty="0" smtClean="0"/>
              <a:t>http://vanevliyacelebi.meb.k12.tr/icerikler/deprem-tatbikati-yapildi_6713653.html</a:t>
            </a:r>
            <a:endParaRPr lang="tr-TR" sz="1600" dirty="0"/>
          </a:p>
        </p:txBody>
      </p:sp>
      <p:pic>
        <p:nvPicPr>
          <p:cNvPr id="53250" name="Picture 2" descr="Deprem Tatbikatı Yapıldı"/>
          <p:cNvPicPr>
            <a:picLocks noChangeAspect="1" noChangeArrowheads="1"/>
          </p:cNvPicPr>
          <p:nvPr/>
        </p:nvPicPr>
        <p:blipFill>
          <a:blip r:embed="rId2" cstate="print"/>
          <a:srcRect/>
          <a:stretch>
            <a:fillRect/>
          </a:stretch>
        </p:blipFill>
        <p:spPr bwMode="auto">
          <a:xfrm>
            <a:off x="0" y="2132856"/>
            <a:ext cx="3971741" cy="2952328"/>
          </a:xfrm>
          <a:prstGeom prst="rect">
            <a:avLst/>
          </a:prstGeom>
          <a:noFill/>
        </p:spPr>
      </p:pic>
      <p:sp>
        <p:nvSpPr>
          <p:cNvPr id="5" name="4 Slayt Numarası Yer Tutucusu"/>
          <p:cNvSpPr>
            <a:spLocks noGrp="1"/>
          </p:cNvSpPr>
          <p:nvPr>
            <p:ph type="sldNum" sz="quarter" idx="12"/>
          </p:nvPr>
        </p:nvSpPr>
        <p:spPr/>
        <p:txBody>
          <a:bodyPr/>
          <a:lstStyle/>
          <a:p>
            <a:fld id="{5CCEA5F6-CC60-4769-835C-ECC15C854D36}" type="slidenum">
              <a:rPr lang="tr-TR" smtClean="0"/>
              <a:pPr/>
              <a:t>28</a:t>
            </a:fld>
            <a:endParaRPr 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Öğrencilerimiz </a:t>
            </a:r>
            <a:r>
              <a:rPr lang="tr-TR" b="1" dirty="0" err="1"/>
              <a:t>Süphan</a:t>
            </a:r>
            <a:r>
              <a:rPr lang="tr-TR" b="1" dirty="0"/>
              <a:t> Kültür Merkezinde Sinema Etkinliğine </a:t>
            </a:r>
            <a:r>
              <a:rPr lang="tr-TR" b="1" dirty="0" smtClean="0"/>
              <a:t>Katıldı</a:t>
            </a:r>
            <a:br>
              <a:rPr lang="tr-TR" b="1" dirty="0" smtClean="0"/>
            </a:br>
            <a:r>
              <a:rPr lang="tr-TR" b="1" dirty="0" smtClean="0"/>
              <a:t>(7 Mart 2019)</a:t>
            </a:r>
            <a:endParaRPr lang="tr-TR" b="1" dirty="0"/>
          </a:p>
        </p:txBody>
      </p:sp>
      <p:sp>
        <p:nvSpPr>
          <p:cNvPr id="3" name="2 İçerik Yer Tutucusu"/>
          <p:cNvSpPr>
            <a:spLocks noGrp="1"/>
          </p:cNvSpPr>
          <p:nvPr>
            <p:ph idx="1"/>
          </p:nvPr>
        </p:nvSpPr>
        <p:spPr>
          <a:xfrm>
            <a:off x="0" y="1600200"/>
            <a:ext cx="4286248" cy="5257800"/>
          </a:xfrm>
        </p:spPr>
        <p:txBody>
          <a:bodyPr>
            <a:normAutofit/>
          </a:bodyPr>
          <a:lstStyle/>
          <a:p>
            <a:r>
              <a:rPr lang="tr-TR" dirty="0"/>
              <a:t>11 ve 12.sınıf öğrencilerinden oluşan 120 öğrencimize Edremit Belediyesi </a:t>
            </a:r>
            <a:r>
              <a:rPr lang="tr-TR" dirty="0" err="1"/>
              <a:t>Süphan</a:t>
            </a:r>
            <a:r>
              <a:rPr lang="tr-TR" dirty="0"/>
              <a:t> Kültür Merkezi´</a:t>
            </a:r>
            <a:r>
              <a:rPr lang="tr-TR" dirty="0" err="1"/>
              <a:t>nde</a:t>
            </a:r>
            <a:r>
              <a:rPr lang="tr-TR" dirty="0"/>
              <a:t> </a:t>
            </a:r>
            <a:r>
              <a:rPr lang="tr-TR" dirty="0" smtClean="0"/>
              <a:t>film </a:t>
            </a:r>
            <a:r>
              <a:rPr lang="tr-TR" dirty="0"/>
              <a:t>izletildi. </a:t>
            </a:r>
            <a:endParaRPr lang="tr-TR" dirty="0" smtClean="0"/>
          </a:p>
          <a:p>
            <a:pPr>
              <a:buNone/>
            </a:pPr>
            <a:endParaRPr lang="tr-TR" dirty="0" smtClean="0"/>
          </a:p>
          <a:p>
            <a:r>
              <a:rPr lang="tr-TR" sz="1600" dirty="0" smtClean="0"/>
              <a:t>http://vanevliyacelebi.meb.k12.tr/icerikler/ogrencilerimiz-suphan-kultur-merkezinde-sinema-etkinligine-katildi_6724771.html</a:t>
            </a:r>
            <a:endParaRPr lang="tr-TR" sz="1600" dirty="0"/>
          </a:p>
        </p:txBody>
      </p:sp>
      <p:pic>
        <p:nvPicPr>
          <p:cNvPr id="54274" name="Picture 2" descr="Öğrencilerimiz Süphan Kültür Merkezinde Sinema Etkinliğine Katıldı"/>
          <p:cNvPicPr>
            <a:picLocks noChangeAspect="1" noChangeArrowheads="1"/>
          </p:cNvPicPr>
          <p:nvPr/>
        </p:nvPicPr>
        <p:blipFill>
          <a:blip r:embed="rId2" cstate="print"/>
          <a:srcRect/>
          <a:stretch>
            <a:fillRect/>
          </a:stretch>
        </p:blipFill>
        <p:spPr bwMode="auto">
          <a:xfrm>
            <a:off x="4000496" y="1785926"/>
            <a:ext cx="5093560" cy="3786214"/>
          </a:xfrm>
          <a:prstGeom prst="rect">
            <a:avLst/>
          </a:prstGeom>
          <a:noFill/>
        </p:spPr>
      </p:pic>
      <p:sp>
        <p:nvSpPr>
          <p:cNvPr id="5" name="4 Slayt Numarası Yer Tutucusu"/>
          <p:cNvSpPr>
            <a:spLocks noGrp="1"/>
          </p:cNvSpPr>
          <p:nvPr>
            <p:ph type="sldNum" sz="quarter" idx="12"/>
          </p:nvPr>
        </p:nvSpPr>
        <p:spPr/>
        <p:txBody>
          <a:bodyPr/>
          <a:lstStyle/>
          <a:p>
            <a:fld id="{5CCEA5F6-CC60-4769-835C-ECC15C854D36}" type="slidenum">
              <a:rPr lang="tr-TR" smtClean="0"/>
              <a:pPr/>
              <a:t>29</a:t>
            </a:fld>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9´uncu Sınıflara Yönelik Uyum Programı Etkinlikleri (2.Gün)</a:t>
            </a:r>
            <a:br>
              <a:rPr lang="tr-TR" b="1" dirty="0"/>
            </a:br>
            <a:endParaRPr lang="tr-TR" dirty="0"/>
          </a:p>
        </p:txBody>
      </p:sp>
      <p:sp>
        <p:nvSpPr>
          <p:cNvPr id="3" name="2 İçerik Yer Tutucusu"/>
          <p:cNvSpPr>
            <a:spLocks noGrp="1"/>
          </p:cNvSpPr>
          <p:nvPr>
            <p:ph idx="1"/>
          </p:nvPr>
        </p:nvSpPr>
        <p:spPr>
          <a:xfrm>
            <a:off x="457200" y="1600200"/>
            <a:ext cx="4614866" cy="4525963"/>
          </a:xfrm>
        </p:spPr>
        <p:txBody>
          <a:bodyPr>
            <a:normAutofit fontScale="85000" lnSpcReduction="10000"/>
          </a:bodyPr>
          <a:lstStyle/>
          <a:p>
            <a:pPr>
              <a:buNone/>
            </a:pPr>
            <a:r>
              <a:rPr lang="tr-TR" dirty="0"/>
              <a:t>Uyum programı kapsamında bugün (20.09.2018) yapılan etkinlikler ve koordinatör öğretmenler </a:t>
            </a:r>
            <a:r>
              <a:rPr lang="tr-TR" dirty="0" smtClean="0"/>
              <a:t>şunlar:</a:t>
            </a:r>
          </a:p>
          <a:p>
            <a:r>
              <a:rPr lang="tr-TR" dirty="0" smtClean="0"/>
              <a:t>Endişelerimi </a:t>
            </a:r>
            <a:r>
              <a:rPr lang="tr-TR" dirty="0"/>
              <a:t>Uçuruyorum Etkinliği (Gökçe Erol)</a:t>
            </a:r>
          </a:p>
          <a:p>
            <a:r>
              <a:rPr lang="tr-TR" dirty="0"/>
              <a:t>Okulumu/Evimi Geziyorum Etkinliği (Necdet Baydemir &amp; Ezgi Demirel)</a:t>
            </a:r>
          </a:p>
          <a:p>
            <a:r>
              <a:rPr lang="tr-TR" dirty="0"/>
              <a:t>Haydi Maça Etkinliği (M. Ali Işık)</a:t>
            </a:r>
          </a:p>
          <a:p>
            <a:endParaRPr lang="tr-TR" dirty="0"/>
          </a:p>
        </p:txBody>
      </p:sp>
      <p:pic>
        <p:nvPicPr>
          <p:cNvPr id="18434" name="Picture 2" descr="9´uncu Sınıflara Yönelik Uyum Programı Etkinlikleri (2.Gün)"/>
          <p:cNvPicPr>
            <a:picLocks noChangeAspect="1" noChangeArrowheads="1"/>
          </p:cNvPicPr>
          <p:nvPr/>
        </p:nvPicPr>
        <p:blipFill>
          <a:blip r:embed="rId2" cstate="print"/>
          <a:srcRect/>
          <a:stretch>
            <a:fillRect/>
          </a:stretch>
        </p:blipFill>
        <p:spPr bwMode="auto">
          <a:xfrm>
            <a:off x="5062783" y="2071678"/>
            <a:ext cx="4081217" cy="3033705"/>
          </a:xfrm>
          <a:prstGeom prst="rect">
            <a:avLst/>
          </a:prstGeom>
          <a:noFill/>
        </p:spPr>
      </p:pic>
      <p:sp>
        <p:nvSpPr>
          <p:cNvPr id="5" name="4 Slayt Numarası Yer Tutucusu"/>
          <p:cNvSpPr>
            <a:spLocks noGrp="1"/>
          </p:cNvSpPr>
          <p:nvPr>
            <p:ph type="sldNum" sz="quarter" idx="12"/>
          </p:nvPr>
        </p:nvSpPr>
        <p:spPr/>
        <p:txBody>
          <a:bodyPr/>
          <a:lstStyle/>
          <a:p>
            <a:fld id="{5CCEA5F6-CC60-4769-835C-ECC15C854D36}" type="slidenum">
              <a:rPr lang="tr-TR" smtClean="0"/>
              <a:pPr/>
              <a:t>3</a:t>
            </a:fld>
            <a:endParaRPr lang="tr-T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Kadınlarımızı Unutmadık.</a:t>
            </a:r>
            <a:br>
              <a:rPr lang="tr-TR" b="1" dirty="0"/>
            </a:br>
            <a:r>
              <a:rPr lang="tr-TR" b="1" dirty="0" smtClean="0"/>
              <a:t>(8 Mart 2019)</a:t>
            </a:r>
            <a:endParaRPr lang="tr-TR" dirty="0"/>
          </a:p>
        </p:txBody>
      </p:sp>
      <p:sp>
        <p:nvSpPr>
          <p:cNvPr id="3" name="2 İçerik Yer Tutucusu"/>
          <p:cNvSpPr>
            <a:spLocks noGrp="1"/>
          </p:cNvSpPr>
          <p:nvPr>
            <p:ph idx="1"/>
          </p:nvPr>
        </p:nvSpPr>
        <p:spPr/>
        <p:txBody>
          <a:bodyPr/>
          <a:lstStyle/>
          <a:p>
            <a:r>
              <a:rPr lang="tr-TR" dirty="0"/>
              <a:t>8 Mart Dünya Kadınlar Günü </a:t>
            </a:r>
            <a:r>
              <a:rPr lang="tr-TR" dirty="0" err="1"/>
              <a:t>münsabetiyle</a:t>
            </a:r>
            <a:r>
              <a:rPr lang="tr-TR" dirty="0"/>
              <a:t> okulumuzun kadın öğretmenlerine kahvaltı ikramı yapıldı</a:t>
            </a:r>
            <a:r>
              <a:rPr lang="tr-TR" dirty="0" smtClean="0"/>
              <a:t>.</a:t>
            </a:r>
            <a:endParaRPr lang="tr-TR" dirty="0"/>
          </a:p>
          <a:p>
            <a:pPr>
              <a:buNone/>
            </a:pPr>
            <a:r>
              <a:rPr lang="tr-TR" sz="1400" dirty="0" smtClean="0">
                <a:hlinkClick r:id="rId2"/>
              </a:rPr>
              <a:t>http://vanevliyacelebi.meb.k12.tr/</a:t>
            </a:r>
            <a:endParaRPr lang="tr-TR" sz="1400" dirty="0" smtClean="0"/>
          </a:p>
          <a:p>
            <a:pPr>
              <a:buNone/>
            </a:pPr>
            <a:r>
              <a:rPr lang="tr-TR" sz="1400" dirty="0" err="1" smtClean="0"/>
              <a:t>icerikler</a:t>
            </a:r>
            <a:r>
              <a:rPr lang="tr-TR" sz="1400" dirty="0" smtClean="0"/>
              <a:t>/</a:t>
            </a:r>
            <a:r>
              <a:rPr lang="tr-TR" sz="1400" dirty="0" err="1" smtClean="0"/>
              <a:t>kadinlarimizi</a:t>
            </a:r>
            <a:r>
              <a:rPr lang="tr-TR" sz="1400" dirty="0" smtClean="0"/>
              <a:t>-</a:t>
            </a:r>
            <a:r>
              <a:rPr lang="tr-TR" sz="1400" dirty="0" err="1" smtClean="0"/>
              <a:t>unutmadik</a:t>
            </a:r>
            <a:r>
              <a:rPr lang="tr-TR" sz="1400" dirty="0" smtClean="0"/>
              <a:t>_</a:t>
            </a:r>
          </a:p>
          <a:p>
            <a:pPr>
              <a:buNone/>
            </a:pPr>
            <a:r>
              <a:rPr lang="tr-TR" sz="1400" dirty="0" smtClean="0"/>
              <a:t>6743381.html</a:t>
            </a:r>
            <a:endParaRPr lang="tr-TR" sz="1400" dirty="0"/>
          </a:p>
        </p:txBody>
      </p:sp>
      <p:pic>
        <p:nvPicPr>
          <p:cNvPr id="55298" name="Picture 2" descr="Kadınlarımızı Unutmadık."/>
          <p:cNvPicPr>
            <a:picLocks noChangeAspect="1" noChangeArrowheads="1"/>
          </p:cNvPicPr>
          <p:nvPr/>
        </p:nvPicPr>
        <p:blipFill>
          <a:blip r:embed="rId3" cstate="print"/>
          <a:srcRect/>
          <a:stretch>
            <a:fillRect/>
          </a:stretch>
        </p:blipFill>
        <p:spPr bwMode="auto">
          <a:xfrm>
            <a:off x="3500430" y="2571744"/>
            <a:ext cx="5285738" cy="3929066"/>
          </a:xfrm>
          <a:prstGeom prst="rect">
            <a:avLst/>
          </a:prstGeom>
          <a:noFill/>
        </p:spPr>
      </p:pic>
      <p:sp>
        <p:nvSpPr>
          <p:cNvPr id="5" name="4 Slayt Numarası Yer Tutucusu"/>
          <p:cNvSpPr>
            <a:spLocks noGrp="1"/>
          </p:cNvSpPr>
          <p:nvPr>
            <p:ph type="sldNum" sz="quarter" idx="12"/>
          </p:nvPr>
        </p:nvSpPr>
        <p:spPr/>
        <p:txBody>
          <a:bodyPr/>
          <a:lstStyle/>
          <a:p>
            <a:fld id="{5CCEA5F6-CC60-4769-835C-ECC15C854D36}" type="slidenum">
              <a:rPr lang="tr-TR" smtClean="0"/>
              <a:pPr/>
              <a:t>30</a:t>
            </a:fld>
            <a:endParaRPr lang="tr-T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439850"/>
          </a:xfrm>
        </p:spPr>
        <p:txBody>
          <a:bodyPr>
            <a:normAutofit fontScale="90000"/>
          </a:bodyPr>
          <a:lstStyle/>
          <a:p>
            <a:r>
              <a:rPr lang="tr-TR" b="1" dirty="0"/>
              <a:t>Şair Ümit KAYAÇELEBİ Öğrencilerimizle Bir Araya Geldi</a:t>
            </a:r>
            <a:r>
              <a:rPr lang="tr-TR" b="1" dirty="0" smtClean="0"/>
              <a:t>.</a:t>
            </a:r>
            <a:br>
              <a:rPr lang="tr-TR" b="1" dirty="0" smtClean="0"/>
            </a:br>
            <a:r>
              <a:rPr lang="tr-TR" b="1" dirty="0" smtClean="0"/>
              <a:t>(29 Mart 2019)</a:t>
            </a:r>
            <a:endParaRPr lang="tr-TR" b="1" dirty="0"/>
          </a:p>
        </p:txBody>
      </p:sp>
      <p:sp>
        <p:nvSpPr>
          <p:cNvPr id="3" name="2 İçerik Yer Tutucusu"/>
          <p:cNvSpPr>
            <a:spLocks noGrp="1"/>
          </p:cNvSpPr>
          <p:nvPr>
            <p:ph idx="1"/>
          </p:nvPr>
        </p:nvSpPr>
        <p:spPr>
          <a:xfrm>
            <a:off x="457200" y="1857364"/>
            <a:ext cx="4186238" cy="4268799"/>
          </a:xfrm>
        </p:spPr>
        <p:txBody>
          <a:bodyPr>
            <a:normAutofit fontScale="85000" lnSpcReduction="10000"/>
          </a:bodyPr>
          <a:lstStyle/>
          <a:p>
            <a:r>
              <a:rPr lang="tr-TR" dirty="0"/>
              <a:t>"Vanlı Yazarlar Öğrencilerle Buluşuyor" projesi kapsamında şair, yazar Ümit KAYAÇELEBİ 26 Mart 2019 tarihinde, okulumuzun konferans salonunda öğrencilerimize hitap etti. Projede emeği geçenlere ve yazarımıza teşekkür ederiz</a:t>
            </a:r>
            <a:r>
              <a:rPr lang="tr-TR" dirty="0" smtClean="0"/>
              <a:t>.</a:t>
            </a:r>
            <a:endParaRPr lang="tr-TR" dirty="0"/>
          </a:p>
          <a:p>
            <a:r>
              <a:rPr lang="tr-TR" sz="1400" dirty="0" smtClean="0"/>
              <a:t>http://vanevliyacelebi.meb.k12.tr/icerikler/sair-umit-kayacelebi-ogrencilerimizle-bir-araya-geldi_6978865.html</a:t>
            </a:r>
            <a:endParaRPr lang="tr-TR" sz="1400" dirty="0"/>
          </a:p>
        </p:txBody>
      </p:sp>
      <p:pic>
        <p:nvPicPr>
          <p:cNvPr id="56322" name="Picture 2" descr="29-03-2019"/>
          <p:cNvPicPr>
            <a:picLocks noChangeAspect="1" noChangeArrowheads="1"/>
          </p:cNvPicPr>
          <p:nvPr/>
        </p:nvPicPr>
        <p:blipFill>
          <a:blip r:embed="rId2" cstate="print"/>
          <a:srcRect/>
          <a:stretch>
            <a:fillRect/>
          </a:stretch>
        </p:blipFill>
        <p:spPr bwMode="auto">
          <a:xfrm>
            <a:off x="4857752" y="1928802"/>
            <a:ext cx="4190976" cy="3143232"/>
          </a:xfrm>
          <a:prstGeom prst="rect">
            <a:avLst/>
          </a:prstGeom>
          <a:noFill/>
        </p:spPr>
      </p:pic>
      <p:sp>
        <p:nvSpPr>
          <p:cNvPr id="5" name="4 Slayt Numarası Yer Tutucusu"/>
          <p:cNvSpPr>
            <a:spLocks noGrp="1"/>
          </p:cNvSpPr>
          <p:nvPr>
            <p:ph type="sldNum" sz="quarter" idx="12"/>
          </p:nvPr>
        </p:nvSpPr>
        <p:spPr/>
        <p:txBody>
          <a:bodyPr/>
          <a:lstStyle/>
          <a:p>
            <a:fld id="{5CCEA5F6-CC60-4769-835C-ECC15C854D36}" type="slidenum">
              <a:rPr lang="tr-TR" smtClean="0"/>
              <a:pPr/>
              <a:t>31</a:t>
            </a:fld>
            <a:endParaRPr lang="tr-T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Mezuniyet Anısına Şiir Dinletisi </a:t>
            </a:r>
            <a:r>
              <a:rPr lang="tr-TR" b="1" dirty="0" smtClean="0"/>
              <a:t>Yapıldı</a:t>
            </a:r>
            <a:br>
              <a:rPr lang="tr-TR" b="1" dirty="0" smtClean="0"/>
            </a:br>
            <a:r>
              <a:rPr lang="tr-TR" b="1" dirty="0" smtClean="0"/>
              <a:t>10/04/2019</a:t>
            </a:r>
            <a:endParaRPr lang="tr-TR" dirty="0"/>
          </a:p>
        </p:txBody>
      </p:sp>
      <p:sp>
        <p:nvSpPr>
          <p:cNvPr id="3" name="2 İçerik Yer Tutucusu"/>
          <p:cNvSpPr>
            <a:spLocks noGrp="1"/>
          </p:cNvSpPr>
          <p:nvPr>
            <p:ph idx="1"/>
          </p:nvPr>
        </p:nvSpPr>
        <p:spPr>
          <a:xfrm>
            <a:off x="5500694" y="1600200"/>
            <a:ext cx="3643306" cy="5114948"/>
          </a:xfrm>
        </p:spPr>
        <p:txBody>
          <a:bodyPr>
            <a:normAutofit fontScale="70000" lnSpcReduction="20000"/>
          </a:bodyPr>
          <a:lstStyle/>
          <a:p>
            <a:r>
              <a:rPr lang="tr-TR" dirty="0"/>
              <a:t>Mezun olacak 12.sınıf öğrencilerimizin anısına, okulumuz konferans salonunda Edebiyat zümresince düzenlenen şiir dinletisine okulumuz idarecileri, öğretmenleri ve şair/yazar Yaşar Adıyaman iştirak etti. Etkinlik boyunca 9.sınıf öğrencilerimiz 17 tane seçkin şiiri seslendirdi. Şair ADIYAMAN ise </a:t>
            </a:r>
            <a:r>
              <a:rPr lang="tr-TR" dirty="0" err="1"/>
              <a:t>Halepçe</a:t>
            </a:r>
            <a:r>
              <a:rPr lang="tr-TR" dirty="0"/>
              <a:t> katliamını konu edinen "Ölümün Kokusu" adlı şiirini okudu. Emeği geçenlere teşekkür ederiz. </a:t>
            </a:r>
            <a:endParaRPr lang="tr-TR" dirty="0" smtClean="0"/>
          </a:p>
          <a:p>
            <a:r>
              <a:rPr lang="tr-TR" sz="2000" dirty="0" smtClean="0"/>
              <a:t>http://vanevliyacelebi.meb.k12.tr/icerikler/mezuniyet-anisina-siir-dinletisi-yapildi_7080785.html</a:t>
            </a:r>
            <a:endParaRPr lang="tr-TR" sz="2000" dirty="0"/>
          </a:p>
        </p:txBody>
      </p:sp>
      <p:pic>
        <p:nvPicPr>
          <p:cNvPr id="57346" name="Picture 2" descr="Mezuniyet Anısına Şiir Dinletisi Yapıldı"/>
          <p:cNvPicPr>
            <a:picLocks noChangeAspect="1" noChangeArrowheads="1"/>
          </p:cNvPicPr>
          <p:nvPr/>
        </p:nvPicPr>
        <p:blipFill>
          <a:blip r:embed="rId2" cstate="print"/>
          <a:srcRect/>
          <a:stretch>
            <a:fillRect/>
          </a:stretch>
        </p:blipFill>
        <p:spPr bwMode="auto">
          <a:xfrm>
            <a:off x="142844" y="1785926"/>
            <a:ext cx="5715000" cy="4248151"/>
          </a:xfrm>
          <a:prstGeom prst="rect">
            <a:avLst/>
          </a:prstGeom>
          <a:noFill/>
        </p:spPr>
      </p:pic>
      <p:sp>
        <p:nvSpPr>
          <p:cNvPr id="5" name="4 Slayt Numarası Yer Tutucusu"/>
          <p:cNvSpPr>
            <a:spLocks noGrp="1"/>
          </p:cNvSpPr>
          <p:nvPr>
            <p:ph type="sldNum" sz="quarter" idx="12"/>
          </p:nvPr>
        </p:nvSpPr>
        <p:spPr/>
        <p:txBody>
          <a:bodyPr/>
          <a:lstStyle/>
          <a:p>
            <a:fld id="{5CCEA5F6-CC60-4769-835C-ECC15C854D36}" type="slidenum">
              <a:rPr lang="tr-TR" smtClean="0"/>
              <a:pPr/>
              <a:t>32</a:t>
            </a:fld>
            <a:endParaRPr lang="tr-T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Turizm Haftası Etkinliklerimiz</a:t>
            </a:r>
            <a:br>
              <a:rPr lang="tr-TR" b="1" dirty="0"/>
            </a:br>
            <a:r>
              <a:rPr lang="tr-TR" b="1" dirty="0" smtClean="0"/>
              <a:t>15-22 Nisan 2019</a:t>
            </a:r>
            <a:endParaRPr lang="tr-TR" dirty="0"/>
          </a:p>
        </p:txBody>
      </p:sp>
      <p:sp>
        <p:nvSpPr>
          <p:cNvPr id="3" name="2 İçerik Yer Tutucusu"/>
          <p:cNvSpPr>
            <a:spLocks noGrp="1"/>
          </p:cNvSpPr>
          <p:nvPr>
            <p:ph idx="1"/>
          </p:nvPr>
        </p:nvSpPr>
        <p:spPr/>
        <p:txBody>
          <a:bodyPr/>
          <a:lstStyle/>
          <a:p>
            <a:r>
              <a:rPr lang="tr-TR" dirty="0"/>
              <a:t>Ülkemizde her yıl 15-22 Nisan tarihlerinde kutlanan "Turizm Haftası", okulumuzda çok sayıda etkinlikle kutlandı. Müdür Yardımcısı İhsan KOÇMAN´</a:t>
            </a:r>
            <a:r>
              <a:rPr lang="tr-TR" dirty="0" err="1"/>
              <a:t>ın</a:t>
            </a:r>
            <a:r>
              <a:rPr lang="tr-TR" dirty="0"/>
              <a:t> koordinatörlüğünde </a:t>
            </a:r>
            <a:r>
              <a:rPr lang="tr-TR" dirty="0" smtClean="0"/>
              <a:t>gerçekleşen </a:t>
            </a:r>
            <a:r>
              <a:rPr lang="tr-TR" dirty="0"/>
              <a:t>etkinliklere, öğrenci velileri, öğretmenlerimiz ve öğrencilerimiz katıldı. Etkinliklerde emeği geçen herkese teşekkür ederiz.</a:t>
            </a:r>
          </a:p>
        </p:txBody>
      </p:sp>
      <p:sp>
        <p:nvSpPr>
          <p:cNvPr id="4" name="3 Slayt Numarası Yer Tutucusu"/>
          <p:cNvSpPr>
            <a:spLocks noGrp="1"/>
          </p:cNvSpPr>
          <p:nvPr>
            <p:ph type="sldNum" sz="quarter" idx="12"/>
          </p:nvPr>
        </p:nvSpPr>
        <p:spPr/>
        <p:txBody>
          <a:bodyPr/>
          <a:lstStyle/>
          <a:p>
            <a:fld id="{5CCEA5F6-CC60-4769-835C-ECC15C854D36}" type="slidenum">
              <a:rPr lang="tr-TR" smtClean="0"/>
              <a:pPr/>
              <a:t>33</a:t>
            </a:fld>
            <a:endParaRPr lang="tr-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2019 Yılı Turizm Haftası Etkinliklerimiz"/>
          <p:cNvPicPr>
            <a:picLocks noChangeAspect="1" noChangeArrowheads="1"/>
          </p:cNvPicPr>
          <p:nvPr/>
        </p:nvPicPr>
        <p:blipFill>
          <a:blip r:embed="rId2" cstate="print"/>
          <a:srcRect/>
          <a:stretch>
            <a:fillRect/>
          </a:stretch>
        </p:blipFill>
        <p:spPr bwMode="auto">
          <a:xfrm rot="19953867">
            <a:off x="2361411" y="1132523"/>
            <a:ext cx="6027211" cy="4480228"/>
          </a:xfrm>
          <a:prstGeom prst="rect">
            <a:avLst/>
          </a:prstGeom>
          <a:noFill/>
        </p:spPr>
      </p:pic>
      <p:sp>
        <p:nvSpPr>
          <p:cNvPr id="3" name="2 İçerik Yer Tutucusu"/>
          <p:cNvSpPr>
            <a:spLocks noGrp="1"/>
          </p:cNvSpPr>
          <p:nvPr>
            <p:ph idx="1"/>
          </p:nvPr>
        </p:nvSpPr>
        <p:spPr>
          <a:xfrm>
            <a:off x="0" y="285728"/>
            <a:ext cx="5929322" cy="6429420"/>
          </a:xfrm>
        </p:spPr>
        <p:txBody>
          <a:bodyPr>
            <a:normAutofit fontScale="62500" lnSpcReduction="20000"/>
          </a:bodyPr>
          <a:lstStyle/>
          <a:p>
            <a:pPr>
              <a:buNone/>
            </a:pPr>
            <a:r>
              <a:rPr lang="tr-TR" b="1" dirty="0" smtClean="0"/>
              <a:t> Turizm Haftasında Yapılan </a:t>
            </a:r>
            <a:r>
              <a:rPr lang="tr-TR" b="1" dirty="0"/>
              <a:t>Etkinlikler:</a:t>
            </a:r>
          </a:p>
          <a:p>
            <a:r>
              <a:rPr lang="tr-TR" dirty="0"/>
              <a:t>1- Öğretmenler Arası Tatlı Yarışması (Yarışmanın Birincisi: Gökçe EROL)</a:t>
            </a:r>
          </a:p>
          <a:p>
            <a:r>
              <a:rPr lang="tr-TR" dirty="0"/>
              <a:t>2- Ata Mirası Oyunlar (Unutulmaya yüz tutmuş eski oyunlar)</a:t>
            </a:r>
          </a:p>
          <a:p>
            <a:r>
              <a:rPr lang="tr-TR" dirty="0"/>
              <a:t>3- Öğrenciler Arası Çiğ Köfte Yarışması (Yarışmanın Birincisi: Burak KUMAK, Nergis ÖZEL, </a:t>
            </a:r>
            <a:r>
              <a:rPr lang="tr-TR" dirty="0" err="1"/>
              <a:t>Dilan</a:t>
            </a:r>
            <a:r>
              <a:rPr lang="tr-TR" dirty="0"/>
              <a:t> OĞURLU)</a:t>
            </a:r>
          </a:p>
          <a:p>
            <a:r>
              <a:rPr lang="tr-TR" dirty="0"/>
              <a:t>4- Sınıflar Arası Futbol Turnuvası (Şampiyon: 11/C Şubesi)</a:t>
            </a:r>
          </a:p>
          <a:p>
            <a:r>
              <a:rPr lang="tr-TR" dirty="0"/>
              <a:t>5- Mani Atışmaları</a:t>
            </a:r>
          </a:p>
          <a:p>
            <a:r>
              <a:rPr lang="tr-TR" dirty="0"/>
              <a:t>6- Dans Gösterileri</a:t>
            </a:r>
          </a:p>
          <a:p>
            <a:r>
              <a:rPr lang="tr-TR" dirty="0"/>
              <a:t>7- Hediye Çekilişi</a:t>
            </a:r>
          </a:p>
          <a:p>
            <a:r>
              <a:rPr lang="tr-TR" dirty="0"/>
              <a:t>8- Tiyatro Gösterileri</a:t>
            </a:r>
          </a:p>
          <a:p>
            <a:r>
              <a:rPr lang="tr-TR" dirty="0"/>
              <a:t>9- Müzik Şöleni (Yavuz </a:t>
            </a:r>
            <a:r>
              <a:rPr lang="tr-TR" dirty="0" err="1"/>
              <a:t>Sertkaya</a:t>
            </a:r>
            <a:r>
              <a:rPr lang="tr-TR" dirty="0"/>
              <a:t>, Metin Kaya, Kamuran </a:t>
            </a:r>
            <a:r>
              <a:rPr lang="tr-TR" dirty="0" err="1"/>
              <a:t>Babat</a:t>
            </a:r>
            <a:r>
              <a:rPr lang="tr-TR" dirty="0"/>
              <a:t>)</a:t>
            </a:r>
          </a:p>
          <a:p>
            <a:r>
              <a:rPr lang="tr-TR" dirty="0"/>
              <a:t>10- Mezuniyet Pastası</a:t>
            </a:r>
          </a:p>
          <a:p>
            <a:r>
              <a:rPr lang="tr-TR" dirty="0"/>
              <a:t>11- Kep Atma</a:t>
            </a:r>
          </a:p>
          <a:p>
            <a:r>
              <a:rPr lang="tr-TR" dirty="0"/>
              <a:t>12- Dilek Feneri Uçurulması</a:t>
            </a:r>
          </a:p>
          <a:p>
            <a:r>
              <a:rPr lang="tr-TR" dirty="0"/>
              <a:t>13- Hatıra Fotoğraflarının Çekimi</a:t>
            </a:r>
          </a:p>
          <a:p>
            <a:r>
              <a:rPr lang="tr-TR" dirty="0"/>
              <a:t> </a:t>
            </a:r>
          </a:p>
          <a:p>
            <a:endParaRPr lang="tr-TR" dirty="0"/>
          </a:p>
        </p:txBody>
      </p:sp>
      <p:sp>
        <p:nvSpPr>
          <p:cNvPr id="5" name="4 Slayt Numarası Yer Tutucusu"/>
          <p:cNvSpPr>
            <a:spLocks noGrp="1"/>
          </p:cNvSpPr>
          <p:nvPr>
            <p:ph type="sldNum" sz="quarter" idx="12"/>
          </p:nvPr>
        </p:nvSpPr>
        <p:spPr/>
        <p:txBody>
          <a:bodyPr/>
          <a:lstStyle/>
          <a:p>
            <a:fld id="{5CCEA5F6-CC60-4769-835C-ECC15C854D36}" type="slidenum">
              <a:rPr lang="tr-TR" smtClean="0"/>
              <a:pPr/>
              <a:t>34</a:t>
            </a:fld>
            <a:endParaRPr lang="tr-T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Öğrencilerle Kahvaltı Yapıldı</a:t>
            </a:r>
            <a:br>
              <a:rPr lang="tr-TR" b="1" dirty="0"/>
            </a:br>
            <a:r>
              <a:rPr lang="tr-TR" b="1" dirty="0" smtClean="0"/>
              <a:t>3 Mayıs 2019</a:t>
            </a:r>
            <a:endParaRPr lang="tr-TR" dirty="0"/>
          </a:p>
        </p:txBody>
      </p:sp>
      <p:sp>
        <p:nvSpPr>
          <p:cNvPr id="3" name="2 İçerik Yer Tutucusu"/>
          <p:cNvSpPr>
            <a:spLocks noGrp="1"/>
          </p:cNvSpPr>
          <p:nvPr>
            <p:ph idx="1"/>
          </p:nvPr>
        </p:nvSpPr>
        <p:spPr/>
        <p:txBody>
          <a:bodyPr/>
          <a:lstStyle/>
          <a:p>
            <a:r>
              <a:rPr lang="tr-TR" dirty="0"/>
              <a:t>Okulumuz 9.sınıf öğrencileri ile okulun bahçesinde kahvaltı yapıldı. Kahvaltıya okul yöneticileri, öğretmenleri ve diğer çalışanları iştirak etti. Organizasyonda emeği geçenlere teşekkür ederiz</a:t>
            </a:r>
            <a:r>
              <a:rPr lang="tr-TR" dirty="0" smtClean="0"/>
              <a:t>.</a:t>
            </a:r>
          </a:p>
          <a:p>
            <a:r>
              <a:rPr lang="tr-TR" sz="1400" dirty="0" smtClean="0"/>
              <a:t>http://vanevliyacelebi.meb.k12.tr/icerikler/ogrencilerle-kahvalti-yapildi_7314707.html</a:t>
            </a:r>
            <a:endParaRPr lang="tr-TR" sz="1400" dirty="0"/>
          </a:p>
        </p:txBody>
      </p:sp>
      <p:pic>
        <p:nvPicPr>
          <p:cNvPr id="60418" name="Picture 2" descr="Öğrencilerle Kahvaltı Yapıldı"/>
          <p:cNvPicPr>
            <a:picLocks noChangeAspect="1" noChangeArrowheads="1"/>
          </p:cNvPicPr>
          <p:nvPr/>
        </p:nvPicPr>
        <p:blipFill>
          <a:blip r:embed="rId2" cstate="print"/>
          <a:srcRect/>
          <a:stretch>
            <a:fillRect/>
          </a:stretch>
        </p:blipFill>
        <p:spPr bwMode="auto">
          <a:xfrm>
            <a:off x="4214810" y="3565684"/>
            <a:ext cx="4429124" cy="3292316"/>
          </a:xfrm>
          <a:prstGeom prst="rect">
            <a:avLst/>
          </a:prstGeom>
          <a:noFill/>
        </p:spPr>
      </p:pic>
      <p:sp>
        <p:nvSpPr>
          <p:cNvPr id="5" name="4 Slayt Numarası Yer Tutucusu"/>
          <p:cNvSpPr>
            <a:spLocks noGrp="1"/>
          </p:cNvSpPr>
          <p:nvPr>
            <p:ph type="sldNum" sz="quarter" idx="12"/>
          </p:nvPr>
        </p:nvSpPr>
        <p:spPr/>
        <p:txBody>
          <a:bodyPr/>
          <a:lstStyle/>
          <a:p>
            <a:fld id="{5CCEA5F6-CC60-4769-835C-ECC15C854D36}" type="slidenum">
              <a:rPr lang="tr-TR" smtClean="0"/>
              <a:pPr/>
              <a:t>35</a:t>
            </a:fld>
            <a:endParaRPr lang="tr-T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100" b="1" dirty="0"/>
              <a:t>YGA´</a:t>
            </a:r>
            <a:r>
              <a:rPr lang="tr-TR" sz="3100" b="1" dirty="0" err="1"/>
              <a:t>nın</a:t>
            </a:r>
            <a:r>
              <a:rPr lang="tr-TR" sz="3100" b="1" dirty="0"/>
              <a:t> Bilim Seti ile Öğrencilerimizin Hazırladığı Projeler </a:t>
            </a:r>
            <a:r>
              <a:rPr lang="tr-TR" sz="3100" b="1" dirty="0" smtClean="0"/>
              <a:t>Sergilendi 14/05/2019</a:t>
            </a:r>
            <a:r>
              <a:rPr lang="tr-TR" b="1" dirty="0"/>
              <a:t/>
            </a:r>
            <a:br>
              <a:rPr lang="tr-TR" b="1" dirty="0"/>
            </a:br>
            <a:endParaRPr lang="tr-TR" dirty="0"/>
          </a:p>
        </p:txBody>
      </p:sp>
      <p:sp>
        <p:nvSpPr>
          <p:cNvPr id="3" name="2 İçerik Yer Tutucusu"/>
          <p:cNvSpPr>
            <a:spLocks noGrp="1"/>
          </p:cNvSpPr>
          <p:nvPr>
            <p:ph idx="1"/>
          </p:nvPr>
        </p:nvSpPr>
        <p:spPr>
          <a:xfrm>
            <a:off x="0" y="1600200"/>
            <a:ext cx="4786314" cy="4525963"/>
          </a:xfrm>
        </p:spPr>
        <p:txBody>
          <a:bodyPr>
            <a:normAutofit fontScale="77500" lnSpcReduction="20000"/>
          </a:bodyPr>
          <a:lstStyle/>
          <a:p>
            <a:r>
              <a:rPr lang="tr-TR" dirty="0"/>
              <a:t>Biyoloji Öğretmenimiz Çiğdem Oğuz koordinasyonunda, YGA (</a:t>
            </a:r>
            <a:r>
              <a:rPr lang="tr-TR" dirty="0" err="1"/>
              <a:t>Young</a:t>
            </a:r>
            <a:r>
              <a:rPr lang="tr-TR" dirty="0"/>
              <a:t> Guru </a:t>
            </a:r>
            <a:r>
              <a:rPr lang="tr-TR" dirty="0" err="1"/>
              <a:t>Academy</a:t>
            </a:r>
            <a:r>
              <a:rPr lang="tr-TR" dirty="0"/>
              <a:t>) kuruluşu tarafından okulumuza hibe edilen bilim setleri ile öğrencilerimizin hazırladığı projeler, bugün okulda sergilendi. Emeği geçen öğretmenlerimize, öğrencilerimize ve destek sunan YGA kuruluşuna teşekkür ederiz</a:t>
            </a:r>
            <a:r>
              <a:rPr lang="tr-TR" dirty="0" smtClean="0"/>
              <a:t>.</a:t>
            </a:r>
          </a:p>
          <a:p>
            <a:endParaRPr lang="tr-TR" dirty="0" smtClean="0"/>
          </a:p>
          <a:p>
            <a:r>
              <a:rPr lang="tr-TR" sz="2000" dirty="0" smtClean="0"/>
              <a:t>http://vanevliyacelebi.meb.k12.tr/icerikler/yganin-bilim-seti-ile-ogrencilerimizin-hazirladigi-projeler-sergilendi_7378760.html</a:t>
            </a:r>
            <a:endParaRPr lang="tr-TR" sz="2000" dirty="0"/>
          </a:p>
        </p:txBody>
      </p:sp>
      <p:pic>
        <p:nvPicPr>
          <p:cNvPr id="61442" name="Picture 2" descr="YGA´nın Bilim Seti ile Öğrencilerimizin Hazırladığı Projeler Sergilendi"/>
          <p:cNvPicPr>
            <a:picLocks noChangeAspect="1" noChangeArrowheads="1"/>
          </p:cNvPicPr>
          <p:nvPr/>
        </p:nvPicPr>
        <p:blipFill>
          <a:blip r:embed="rId2" cstate="print"/>
          <a:srcRect/>
          <a:stretch>
            <a:fillRect/>
          </a:stretch>
        </p:blipFill>
        <p:spPr bwMode="auto">
          <a:xfrm>
            <a:off x="4774468" y="2857496"/>
            <a:ext cx="4369531" cy="3248019"/>
          </a:xfrm>
          <a:prstGeom prst="rect">
            <a:avLst/>
          </a:prstGeom>
          <a:noFill/>
        </p:spPr>
      </p:pic>
      <p:sp>
        <p:nvSpPr>
          <p:cNvPr id="5" name="4 Slayt Numarası Yer Tutucusu"/>
          <p:cNvSpPr>
            <a:spLocks noGrp="1"/>
          </p:cNvSpPr>
          <p:nvPr>
            <p:ph type="sldNum" sz="quarter" idx="12"/>
          </p:nvPr>
        </p:nvSpPr>
        <p:spPr/>
        <p:txBody>
          <a:bodyPr/>
          <a:lstStyle/>
          <a:p>
            <a:fld id="{5CCEA5F6-CC60-4769-835C-ECC15C854D36}" type="slidenum">
              <a:rPr lang="tr-TR" smtClean="0"/>
              <a:pPr/>
              <a:t>36</a:t>
            </a:fld>
            <a:endParaRPr lang="tr-T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725602"/>
          </a:xfrm>
        </p:spPr>
        <p:txBody>
          <a:bodyPr>
            <a:noAutofit/>
          </a:bodyPr>
          <a:lstStyle/>
          <a:p>
            <a:r>
              <a:rPr lang="tr-TR" sz="3200" b="1" dirty="0"/>
              <a:t>Etkili İletişim Becerileri Konulu Seminer Verildi</a:t>
            </a:r>
            <a:r>
              <a:rPr lang="tr-TR" sz="3200" b="1" dirty="0" smtClean="0"/>
              <a:t>.</a:t>
            </a:r>
            <a:br>
              <a:rPr lang="tr-TR" sz="3200" b="1" dirty="0" smtClean="0"/>
            </a:br>
            <a:r>
              <a:rPr lang="tr-TR" sz="3200" b="1" dirty="0" smtClean="0"/>
              <a:t>22/05/2019</a:t>
            </a:r>
            <a:r>
              <a:rPr lang="tr-TR" sz="3200" b="1" dirty="0"/>
              <a:t/>
            </a:r>
            <a:br>
              <a:rPr lang="tr-TR" sz="3200" b="1" dirty="0"/>
            </a:br>
            <a:endParaRPr lang="tr-TR" sz="3200" dirty="0"/>
          </a:p>
        </p:txBody>
      </p:sp>
      <p:sp>
        <p:nvSpPr>
          <p:cNvPr id="3" name="2 İçerik Yer Tutucusu"/>
          <p:cNvSpPr>
            <a:spLocks noGrp="1"/>
          </p:cNvSpPr>
          <p:nvPr>
            <p:ph idx="1"/>
          </p:nvPr>
        </p:nvSpPr>
        <p:spPr>
          <a:xfrm>
            <a:off x="142844" y="1928802"/>
            <a:ext cx="4786346" cy="4197361"/>
          </a:xfrm>
        </p:spPr>
        <p:txBody>
          <a:bodyPr>
            <a:normAutofit fontScale="62500" lnSpcReduction="20000"/>
          </a:bodyPr>
          <a:lstStyle/>
          <a:p>
            <a:r>
              <a:rPr lang="tr-TR" dirty="0"/>
              <a:t>Okulumuz Edebiyat Öğretmeni Olcay Ç. YURDAKUL, dokuzuncu sınıf öğrencilerine "Etkili İletişim Becerileri" konulu seminer verdi. Okulun çok amaçlı salonunda gerçekleştirilen seminere 9'uncu sınıfta öğrenim gören yaklaşık 60 öğrenci katıldı. Karşılıklı soru cevap şeklinde geçen etkinlikte öğrencilerle keyifli anlar yaşandı. Emeği geçen değerli öğretmenimize ve seminere aktif katılım sağlayan sevgili öğrencilerimize teşekkür ederiz</a:t>
            </a:r>
            <a:r>
              <a:rPr lang="tr-TR" dirty="0" smtClean="0"/>
              <a:t>.</a:t>
            </a:r>
          </a:p>
          <a:p>
            <a:endParaRPr lang="tr-TR" dirty="0" smtClean="0"/>
          </a:p>
          <a:p>
            <a:r>
              <a:rPr lang="tr-TR" sz="1600" dirty="0" smtClean="0"/>
              <a:t>http://vanevliyacelebi.meb.k12.tr/icerikler/etkili-iletisim-becerileri-konulu-seminer-verildi_7451327.html </a:t>
            </a:r>
            <a:r>
              <a:rPr lang="tr-TR" sz="1600" dirty="0"/>
              <a:t> </a:t>
            </a:r>
          </a:p>
        </p:txBody>
      </p:sp>
      <p:pic>
        <p:nvPicPr>
          <p:cNvPr id="63490" name="Picture 2" descr="Etkili İletişim Becerileri Konulu Seminer Verildi."/>
          <p:cNvPicPr>
            <a:picLocks noChangeAspect="1" noChangeArrowheads="1"/>
          </p:cNvPicPr>
          <p:nvPr/>
        </p:nvPicPr>
        <p:blipFill>
          <a:blip r:embed="rId2" cstate="print"/>
          <a:srcRect/>
          <a:stretch>
            <a:fillRect/>
          </a:stretch>
        </p:blipFill>
        <p:spPr bwMode="auto">
          <a:xfrm>
            <a:off x="4870574" y="2071678"/>
            <a:ext cx="4273426" cy="3176581"/>
          </a:xfrm>
          <a:prstGeom prst="rect">
            <a:avLst/>
          </a:prstGeom>
          <a:noFill/>
        </p:spPr>
      </p:pic>
      <p:sp>
        <p:nvSpPr>
          <p:cNvPr id="5" name="4 Slayt Numarası Yer Tutucusu"/>
          <p:cNvSpPr>
            <a:spLocks noGrp="1"/>
          </p:cNvSpPr>
          <p:nvPr>
            <p:ph type="sldNum" sz="quarter" idx="12"/>
          </p:nvPr>
        </p:nvSpPr>
        <p:spPr/>
        <p:txBody>
          <a:bodyPr/>
          <a:lstStyle/>
          <a:p>
            <a:fld id="{5CCEA5F6-CC60-4769-835C-ECC15C854D36}" type="slidenum">
              <a:rPr lang="tr-TR" smtClean="0"/>
              <a:pPr/>
              <a:t>37</a:t>
            </a:fld>
            <a:endParaRPr lang="tr-T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Sıfır Atık Etkinliği Kapsamında Yapılan Ürünler </a:t>
            </a:r>
            <a:r>
              <a:rPr lang="tr-TR" b="1" dirty="0" smtClean="0"/>
              <a:t>Sergilendi 25/05/2019</a:t>
            </a:r>
            <a:r>
              <a:rPr lang="tr-TR" b="1" dirty="0"/>
              <a:t/>
            </a:r>
            <a:br>
              <a:rPr lang="tr-TR" b="1" dirty="0"/>
            </a:br>
            <a:endParaRPr lang="tr-TR" dirty="0"/>
          </a:p>
        </p:txBody>
      </p:sp>
      <p:sp>
        <p:nvSpPr>
          <p:cNvPr id="3" name="2 İçerik Yer Tutucusu"/>
          <p:cNvSpPr>
            <a:spLocks noGrp="1"/>
          </p:cNvSpPr>
          <p:nvPr>
            <p:ph idx="1"/>
          </p:nvPr>
        </p:nvSpPr>
        <p:spPr>
          <a:xfrm>
            <a:off x="5143504" y="1600200"/>
            <a:ext cx="4000496" cy="4525963"/>
          </a:xfrm>
        </p:spPr>
        <p:txBody>
          <a:bodyPr>
            <a:normAutofit fontScale="85000" lnSpcReduction="20000"/>
          </a:bodyPr>
          <a:lstStyle/>
          <a:p>
            <a:r>
              <a:rPr lang="tr-TR" dirty="0"/>
              <a:t>Okulumuz Bilim Fen ve Teknoloji Kulübünün Sıfır Atık Etkinliği kapsamında plastik, kağıt ve cam atıklardan yapılan ürünler sergilendi. Emeği geçen öğrencilerimize ve Biyoloji Öğretmenimiz Çiğdem OĞUZ´a teşekkür ederiz. </a:t>
            </a:r>
            <a:endParaRPr lang="tr-TR" dirty="0" smtClean="0"/>
          </a:p>
          <a:p>
            <a:endParaRPr lang="tr-TR" dirty="0"/>
          </a:p>
          <a:p>
            <a:r>
              <a:rPr lang="tr-TR" sz="1600" dirty="0" smtClean="0"/>
              <a:t>http://vanevliyacelebi.meb.k12.tr/icerikler/sifir-atik-etkinligi-kapsaminda-yapilan-urunler-sergilendi_7446574.html</a:t>
            </a:r>
            <a:endParaRPr lang="tr-TR" sz="1600" dirty="0"/>
          </a:p>
        </p:txBody>
      </p:sp>
      <p:pic>
        <p:nvPicPr>
          <p:cNvPr id="62466" name="Picture 2" descr="Sıfır Atık Etkinliği Kapsamında Yapılan Ürünler Sergilendi"/>
          <p:cNvPicPr>
            <a:picLocks noChangeAspect="1" noChangeArrowheads="1"/>
          </p:cNvPicPr>
          <p:nvPr/>
        </p:nvPicPr>
        <p:blipFill>
          <a:blip r:embed="rId2" cstate="print"/>
          <a:srcRect/>
          <a:stretch>
            <a:fillRect/>
          </a:stretch>
        </p:blipFill>
        <p:spPr bwMode="auto">
          <a:xfrm>
            <a:off x="0" y="1571613"/>
            <a:ext cx="5189665" cy="3857652"/>
          </a:xfrm>
          <a:prstGeom prst="rect">
            <a:avLst/>
          </a:prstGeom>
          <a:noFill/>
        </p:spPr>
      </p:pic>
      <p:sp>
        <p:nvSpPr>
          <p:cNvPr id="5" name="4 Slayt Numarası Yer Tutucusu"/>
          <p:cNvSpPr>
            <a:spLocks noGrp="1"/>
          </p:cNvSpPr>
          <p:nvPr>
            <p:ph type="sldNum" sz="quarter" idx="12"/>
          </p:nvPr>
        </p:nvSpPr>
        <p:spPr/>
        <p:txBody>
          <a:bodyPr/>
          <a:lstStyle/>
          <a:p>
            <a:fld id="{5CCEA5F6-CC60-4769-835C-ECC15C854D36}" type="slidenum">
              <a:rPr lang="tr-TR" smtClean="0"/>
              <a:pPr/>
              <a:t>38</a:t>
            </a:fld>
            <a:endParaRPr lang="tr-T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İftar Programı Düzenlendi</a:t>
            </a:r>
            <a:r>
              <a:rPr lang="tr-TR" b="1" dirty="0" smtClean="0"/>
              <a:t>.</a:t>
            </a:r>
            <a:br>
              <a:rPr lang="tr-TR" b="1" dirty="0" smtClean="0"/>
            </a:br>
            <a:r>
              <a:rPr lang="tr-TR" b="1" dirty="0" smtClean="0"/>
              <a:t>23/05/2019</a:t>
            </a:r>
            <a:r>
              <a:rPr lang="tr-TR" b="1" dirty="0"/>
              <a:t/>
            </a:r>
            <a:br>
              <a:rPr lang="tr-TR" b="1" dirty="0"/>
            </a:br>
            <a:endParaRPr lang="tr-TR" dirty="0"/>
          </a:p>
        </p:txBody>
      </p:sp>
      <p:sp>
        <p:nvSpPr>
          <p:cNvPr id="3" name="2 İçerik Yer Tutucusu"/>
          <p:cNvSpPr>
            <a:spLocks noGrp="1"/>
          </p:cNvSpPr>
          <p:nvPr>
            <p:ph idx="1"/>
          </p:nvPr>
        </p:nvSpPr>
        <p:spPr>
          <a:xfrm>
            <a:off x="457200" y="1214423"/>
            <a:ext cx="8543956" cy="2428891"/>
          </a:xfrm>
        </p:spPr>
        <p:txBody>
          <a:bodyPr>
            <a:normAutofit fontScale="70000" lnSpcReduction="20000"/>
          </a:bodyPr>
          <a:lstStyle/>
          <a:p>
            <a:r>
              <a:rPr lang="tr-TR" dirty="0"/>
              <a:t>Okulumuzun bahçesinde düzenlenen iftar programına okulumuzun idarecileri, öğretmenleri ve personeli iştirak etti. Program kapsamında Şair-Yazar Yaşar Adıyaman okula bir miktar kitap bağışlayarak her bir öğrenciye imzalı kitaplarından bir tane hediye etti. Programa iştirak eden misafirlerimize, emeği geçen çalışanlarımıza ve değerli Şairimize teşekkür ederiz</a:t>
            </a:r>
            <a:r>
              <a:rPr lang="tr-TR" dirty="0" smtClean="0"/>
              <a:t>.</a:t>
            </a:r>
            <a:r>
              <a:rPr lang="tr-TR" sz="2000" dirty="0" smtClean="0"/>
              <a:t> </a:t>
            </a:r>
          </a:p>
          <a:p>
            <a:r>
              <a:rPr lang="tr-TR" sz="2000" dirty="0" smtClean="0">
                <a:hlinkClick r:id="rId2"/>
              </a:rPr>
              <a:t>http://vanevliyacelebi.meb.k12.tr/icerikler/iftar-programi-duzenlendi_7488827.html</a:t>
            </a:r>
            <a:endParaRPr lang="tr-TR" sz="2000" dirty="0" smtClean="0"/>
          </a:p>
          <a:p>
            <a:pPr>
              <a:buNone/>
            </a:pPr>
            <a:endParaRPr lang="tr-TR" sz="1800" dirty="0"/>
          </a:p>
        </p:txBody>
      </p:sp>
      <p:pic>
        <p:nvPicPr>
          <p:cNvPr id="64514" name="Picture 2" descr="İftar Programı Düzenlendi."/>
          <p:cNvPicPr>
            <a:picLocks noChangeAspect="1" noChangeArrowheads="1"/>
          </p:cNvPicPr>
          <p:nvPr/>
        </p:nvPicPr>
        <p:blipFill>
          <a:blip r:embed="rId3" cstate="print"/>
          <a:srcRect/>
          <a:stretch>
            <a:fillRect/>
          </a:stretch>
        </p:blipFill>
        <p:spPr bwMode="auto">
          <a:xfrm>
            <a:off x="0" y="3714752"/>
            <a:ext cx="4705355" cy="2643182"/>
          </a:xfrm>
          <a:prstGeom prst="rect">
            <a:avLst/>
          </a:prstGeom>
          <a:noFill/>
        </p:spPr>
      </p:pic>
      <p:pic>
        <p:nvPicPr>
          <p:cNvPr id="64516" name="Picture 4" descr="27-05-2019"/>
          <p:cNvPicPr>
            <a:picLocks noChangeAspect="1" noChangeArrowheads="1"/>
          </p:cNvPicPr>
          <p:nvPr/>
        </p:nvPicPr>
        <p:blipFill>
          <a:blip r:embed="rId4" cstate="print"/>
          <a:srcRect/>
          <a:stretch>
            <a:fillRect/>
          </a:stretch>
        </p:blipFill>
        <p:spPr bwMode="auto">
          <a:xfrm flipH="1">
            <a:off x="4722814" y="3857628"/>
            <a:ext cx="4421186" cy="2486918"/>
          </a:xfrm>
          <a:prstGeom prst="rect">
            <a:avLst/>
          </a:prstGeom>
          <a:noFill/>
        </p:spPr>
      </p:pic>
      <p:sp>
        <p:nvSpPr>
          <p:cNvPr id="6" name="5 Slayt Numarası Yer Tutucusu"/>
          <p:cNvSpPr>
            <a:spLocks noGrp="1"/>
          </p:cNvSpPr>
          <p:nvPr>
            <p:ph type="sldNum" sz="quarter" idx="12"/>
          </p:nvPr>
        </p:nvSpPr>
        <p:spPr/>
        <p:txBody>
          <a:bodyPr/>
          <a:lstStyle/>
          <a:p>
            <a:fld id="{5CCEA5F6-CC60-4769-835C-ECC15C854D36}" type="slidenum">
              <a:rPr lang="tr-TR" smtClean="0"/>
              <a:pPr/>
              <a:t>39</a:t>
            </a:fld>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9´uncu Sınıflara Yönelik Uyum Programı Etkinlikleri (3.Gün)</a:t>
            </a:r>
            <a:br>
              <a:rPr lang="tr-TR" b="1" dirty="0"/>
            </a:br>
            <a:endParaRPr lang="tr-TR" dirty="0"/>
          </a:p>
        </p:txBody>
      </p:sp>
      <p:sp>
        <p:nvSpPr>
          <p:cNvPr id="3" name="2 İçerik Yer Tutucusu"/>
          <p:cNvSpPr>
            <a:spLocks noGrp="1"/>
          </p:cNvSpPr>
          <p:nvPr>
            <p:ph idx="1"/>
          </p:nvPr>
        </p:nvSpPr>
        <p:spPr>
          <a:xfrm>
            <a:off x="457200" y="1600200"/>
            <a:ext cx="4257676" cy="4525963"/>
          </a:xfrm>
        </p:spPr>
        <p:txBody>
          <a:bodyPr>
            <a:normAutofit fontScale="62500" lnSpcReduction="20000"/>
          </a:bodyPr>
          <a:lstStyle/>
          <a:p>
            <a:pPr>
              <a:buNone/>
            </a:pPr>
            <a:r>
              <a:rPr lang="tr-TR" dirty="0"/>
              <a:t>Uyum programının 3´üncü gününde (21.09.2018) yapılan </a:t>
            </a:r>
            <a:r>
              <a:rPr lang="tr-TR" dirty="0" smtClean="0"/>
              <a:t>etkinlikler:</a:t>
            </a:r>
          </a:p>
          <a:p>
            <a:r>
              <a:rPr lang="tr-TR" dirty="0" smtClean="0"/>
              <a:t>Benim </a:t>
            </a:r>
            <a:r>
              <a:rPr lang="tr-TR" dirty="0"/>
              <a:t>Kartvizitim Etkinliği (Dilek </a:t>
            </a:r>
            <a:r>
              <a:rPr lang="tr-TR" dirty="0" err="1"/>
              <a:t>Erkök</a:t>
            </a:r>
            <a:r>
              <a:rPr lang="tr-TR" dirty="0"/>
              <a:t>)</a:t>
            </a:r>
          </a:p>
          <a:p>
            <a:r>
              <a:rPr lang="tr-TR" dirty="0"/>
              <a:t>İstasyon Etkinliği (Çiğdem Oğuz)</a:t>
            </a:r>
          </a:p>
          <a:p>
            <a:r>
              <a:rPr lang="tr-TR" dirty="0"/>
              <a:t>Geleceğe Mektup Etkinliği (Şükrü </a:t>
            </a:r>
            <a:r>
              <a:rPr lang="tr-TR" dirty="0" err="1"/>
              <a:t>Hangül</a:t>
            </a:r>
            <a:r>
              <a:rPr lang="tr-TR" dirty="0"/>
              <a:t>)</a:t>
            </a:r>
          </a:p>
          <a:p>
            <a:r>
              <a:rPr lang="tr-TR" dirty="0"/>
              <a:t>Sınıf Anayasası (Fahrettin Karaca) </a:t>
            </a:r>
          </a:p>
          <a:p>
            <a:r>
              <a:rPr lang="tr-TR" dirty="0"/>
              <a:t>Haklarımız Sorumluluklarımız(ihsan Akın) </a:t>
            </a:r>
          </a:p>
          <a:p>
            <a:pPr>
              <a:buNone/>
            </a:pPr>
            <a:endParaRPr lang="tr-TR" dirty="0" smtClean="0"/>
          </a:p>
          <a:p>
            <a:pPr>
              <a:buNone/>
            </a:pPr>
            <a:r>
              <a:rPr lang="tr-TR" dirty="0" smtClean="0"/>
              <a:t>http://vanevliyacelebi.meb.k12.tr/icerikler/9uncu-siniflara-yonelik-uyum-programi-etkinlikleri-3gun_5473583.html</a:t>
            </a:r>
            <a:endParaRPr lang="tr-TR" dirty="0"/>
          </a:p>
        </p:txBody>
      </p:sp>
      <p:pic>
        <p:nvPicPr>
          <p:cNvPr id="19458" name="Picture 2" descr="9´uncu Sınıflara Yönelik Uyum Programı Etkinlikleri (3.Gün)"/>
          <p:cNvPicPr>
            <a:picLocks noChangeAspect="1" noChangeArrowheads="1"/>
          </p:cNvPicPr>
          <p:nvPr/>
        </p:nvPicPr>
        <p:blipFill>
          <a:blip r:embed="rId2" cstate="print"/>
          <a:srcRect/>
          <a:stretch>
            <a:fillRect/>
          </a:stretch>
        </p:blipFill>
        <p:spPr bwMode="auto">
          <a:xfrm>
            <a:off x="4714876" y="2071678"/>
            <a:ext cx="4273426" cy="3176581"/>
          </a:xfrm>
          <a:prstGeom prst="rect">
            <a:avLst/>
          </a:prstGeom>
          <a:noFill/>
        </p:spPr>
      </p:pic>
      <p:sp>
        <p:nvSpPr>
          <p:cNvPr id="5" name="4 Slayt Numarası Yer Tutucusu"/>
          <p:cNvSpPr>
            <a:spLocks noGrp="1"/>
          </p:cNvSpPr>
          <p:nvPr>
            <p:ph type="sldNum" sz="quarter" idx="12"/>
          </p:nvPr>
        </p:nvSpPr>
        <p:spPr/>
        <p:txBody>
          <a:bodyPr/>
          <a:lstStyle/>
          <a:p>
            <a:fld id="{5CCEA5F6-CC60-4769-835C-ECC15C854D36}" type="slidenum">
              <a:rPr lang="tr-TR" smtClean="0"/>
              <a:pPr/>
              <a:t>4</a:t>
            </a:fld>
            <a:endParaRPr lang="tr-T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Tırmanış Müsabakalarına Edremit Evliya Çelebi Lisesi Damga Vurdu</a:t>
            </a:r>
            <a:br>
              <a:rPr lang="tr-TR" b="1" dirty="0" smtClean="0"/>
            </a:br>
            <a:endParaRPr lang="tr-TR" dirty="0"/>
          </a:p>
        </p:txBody>
      </p:sp>
      <p:sp>
        <p:nvSpPr>
          <p:cNvPr id="3" name="2 İçerik Yer Tutucusu"/>
          <p:cNvSpPr>
            <a:spLocks noGrp="1"/>
          </p:cNvSpPr>
          <p:nvPr>
            <p:ph idx="1"/>
          </p:nvPr>
        </p:nvSpPr>
        <p:spPr>
          <a:xfrm>
            <a:off x="457200" y="1600200"/>
            <a:ext cx="8229600" cy="5257800"/>
          </a:xfrm>
        </p:spPr>
        <p:txBody>
          <a:bodyPr>
            <a:normAutofit fontScale="55000" lnSpcReduction="20000"/>
          </a:bodyPr>
          <a:lstStyle/>
          <a:p>
            <a:r>
              <a:rPr lang="tr-TR" dirty="0" smtClean="0"/>
              <a:t>Edremit Evliya Çelebi Mesleki ve Teknik Anadolu Lisesi, Malatya´da ilinde yapılan tırmanış müsabakalarında Genç Erkekler B Kategorisinde Türkiye birincisi oldu.</a:t>
            </a:r>
          </a:p>
          <a:p>
            <a:r>
              <a:rPr lang="tr-TR" dirty="0" smtClean="0"/>
              <a:t>Okullar Arası Gençler Spor Tırmanışı Türkiye Birinciliği müsabakaları Malatya´da sona erdi.</a:t>
            </a:r>
          </a:p>
          <a:p>
            <a:r>
              <a:rPr lang="tr-TR" dirty="0" smtClean="0"/>
              <a:t>İnönü Üniversitesi Beden Eğitimi ve Spor Meslek Yüksekokulu Spor Salonu´</a:t>
            </a:r>
            <a:r>
              <a:rPr lang="tr-TR" dirty="0" err="1" smtClean="0"/>
              <a:t>ndaki</a:t>
            </a:r>
            <a:r>
              <a:rPr lang="tr-TR" dirty="0" smtClean="0"/>
              <a:t> tırmanış parkurunda gerçekleştirilen ve 3 gün süren müsabakalarda, 30 ilden 169´u kadın, 114´ü erkek olmak üzere toplam 283 sporcu mücadele etti.</a:t>
            </a:r>
          </a:p>
          <a:p>
            <a:r>
              <a:rPr lang="tr-TR" dirty="0" smtClean="0"/>
              <a:t>Edremit Evliya Çelebi Mesleki ve Teknik Anadolu Lisesi,  Beden Eğitimi Öğretmeni Mehmet Ali Işık nezaretinde katıldığı yarışmalarda, birçok derece aldı.  Genç B erkekler kategorisinde ( Ercan </a:t>
            </a:r>
            <a:r>
              <a:rPr lang="tr-TR" dirty="0" err="1" smtClean="0"/>
              <a:t>Temur</a:t>
            </a:r>
            <a:r>
              <a:rPr lang="tr-TR" dirty="0" smtClean="0"/>
              <a:t>, Harun </a:t>
            </a:r>
            <a:r>
              <a:rPr lang="tr-TR" dirty="0" err="1" smtClean="0"/>
              <a:t>Akti</a:t>
            </a:r>
            <a:r>
              <a:rPr lang="tr-TR" dirty="0" smtClean="0"/>
              <a:t>, Musa </a:t>
            </a:r>
            <a:r>
              <a:rPr lang="tr-TR" dirty="0" err="1" smtClean="0"/>
              <a:t>Kiyağ</a:t>
            </a:r>
            <a:r>
              <a:rPr lang="tr-TR" dirty="0" smtClean="0"/>
              <a:t>, Can </a:t>
            </a:r>
            <a:r>
              <a:rPr lang="tr-TR" dirty="0" err="1" smtClean="0"/>
              <a:t>Moraner</a:t>
            </a:r>
            <a:r>
              <a:rPr lang="tr-TR" dirty="0" smtClean="0"/>
              <a:t>) takımı Türkiye1.’si, Genç B Kızlar kategorisinde (Aysel Alim, Seyran </a:t>
            </a:r>
            <a:r>
              <a:rPr lang="tr-TR" dirty="0" err="1" smtClean="0"/>
              <a:t>Tahan</a:t>
            </a:r>
            <a:r>
              <a:rPr lang="tr-TR" dirty="0" smtClean="0"/>
              <a:t>, Hilal </a:t>
            </a:r>
            <a:r>
              <a:rPr lang="tr-TR" dirty="0" err="1" smtClean="0"/>
              <a:t>Özant</a:t>
            </a:r>
            <a:r>
              <a:rPr lang="tr-TR" dirty="0" smtClean="0"/>
              <a:t>, </a:t>
            </a:r>
            <a:r>
              <a:rPr lang="tr-TR" dirty="0" err="1" smtClean="0"/>
              <a:t>Rojin</a:t>
            </a:r>
            <a:r>
              <a:rPr lang="tr-TR" dirty="0" smtClean="0"/>
              <a:t> Çoban) takımı Türkiye 2. si, Genç Erkek A kategorisinde  (Yusuf Kaya, Abdullah </a:t>
            </a:r>
            <a:r>
              <a:rPr lang="tr-TR" dirty="0" err="1" smtClean="0"/>
              <a:t>Ebik</a:t>
            </a:r>
            <a:r>
              <a:rPr lang="tr-TR" dirty="0" smtClean="0"/>
              <a:t>, Mustafa Koç, Murat Metin) takımı ise Türkiye 3.’</a:t>
            </a:r>
            <a:r>
              <a:rPr lang="tr-TR" dirty="0" err="1" smtClean="0"/>
              <a:t>cüsü</a:t>
            </a:r>
            <a:r>
              <a:rPr lang="tr-TR" dirty="0" smtClean="0"/>
              <a:t> oldu.</a:t>
            </a:r>
          </a:p>
          <a:p>
            <a:r>
              <a:rPr lang="tr-TR" dirty="0" smtClean="0"/>
              <a:t>Genç Erkekler A kategorisinde takım halinde Samsun İstiklal Mesleki ve Teknik Anadolu Lisesi birinci, Malatya Spor Lisesi ikinci ve Van Evliya Çelebi Mesleki ve Teknik Anadolu Lisesi ise üçüncü oldu. </a:t>
            </a:r>
          </a:p>
          <a:p>
            <a:endParaRPr lang="tr-TR" dirty="0" smtClean="0"/>
          </a:p>
          <a:p>
            <a:r>
              <a:rPr lang="tr-TR" dirty="0" smtClean="0"/>
              <a:t>http://van.meb.gov.tr/www/tirmanis-musabakalarina-edremit-evliya-celebi-lisesi-damga-vurdu/icerik/1860</a:t>
            </a:r>
            <a:endParaRPr lang="tr-TR" dirty="0"/>
          </a:p>
        </p:txBody>
      </p:sp>
      <p:sp>
        <p:nvSpPr>
          <p:cNvPr id="4" name="3 Slayt Numarası Yer Tutucusu"/>
          <p:cNvSpPr>
            <a:spLocks noGrp="1"/>
          </p:cNvSpPr>
          <p:nvPr>
            <p:ph type="sldNum" sz="quarter" idx="12"/>
          </p:nvPr>
        </p:nvSpPr>
        <p:spPr/>
        <p:txBody>
          <a:bodyPr/>
          <a:lstStyle/>
          <a:p>
            <a:fld id="{5CCEA5F6-CC60-4769-835C-ECC15C854D36}" type="slidenum">
              <a:rPr lang="tr-TR" smtClean="0"/>
              <a:pPr/>
              <a:t>40</a:t>
            </a:fld>
            <a:endParaRPr lang="tr-T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
        <p:nvSpPr>
          <p:cNvPr id="4" name="3 Slayt Numarası Yer Tutucusu"/>
          <p:cNvSpPr>
            <a:spLocks noGrp="1"/>
          </p:cNvSpPr>
          <p:nvPr>
            <p:ph type="sldNum" sz="quarter" idx="12"/>
          </p:nvPr>
        </p:nvSpPr>
        <p:spPr/>
        <p:txBody>
          <a:bodyPr/>
          <a:lstStyle/>
          <a:p>
            <a:fld id="{5CCEA5F6-CC60-4769-835C-ECC15C854D36}" type="slidenum">
              <a:rPr lang="tr-TR" smtClean="0"/>
              <a:pPr/>
              <a:t>41</a:t>
            </a:fld>
            <a:endParaRPr lang="tr-TR"/>
          </a:p>
        </p:txBody>
      </p:sp>
      <p:pic>
        <p:nvPicPr>
          <p:cNvPr id="55298" name="Picture 2" descr="Tırmanış Müsabakalarına Edremit Evliya Çelebi Lisesi damga vurdu"/>
          <p:cNvPicPr>
            <a:picLocks noChangeAspect="1" noChangeArrowheads="1"/>
          </p:cNvPicPr>
          <p:nvPr/>
        </p:nvPicPr>
        <p:blipFill>
          <a:blip r:embed="rId2" cstate="print"/>
          <a:srcRect/>
          <a:stretch>
            <a:fillRect/>
          </a:stretch>
        </p:blipFill>
        <p:spPr bwMode="auto">
          <a:xfrm>
            <a:off x="125142" y="571480"/>
            <a:ext cx="9018858" cy="507207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EDREMİT BELEDİYESİ BİLİM ŞENLİĞİ ETKİNLİĞİ (12-14 Ekim 2018)</a:t>
            </a:r>
            <a:r>
              <a:rPr lang="tr-TR" dirty="0"/>
              <a:t/>
            </a:r>
            <a:br>
              <a:rPr lang="tr-TR" dirty="0"/>
            </a:br>
            <a:endParaRPr lang="tr-TR" dirty="0"/>
          </a:p>
        </p:txBody>
      </p:sp>
      <p:sp>
        <p:nvSpPr>
          <p:cNvPr id="3" name="2 İçerik Yer Tutucusu"/>
          <p:cNvSpPr>
            <a:spLocks noGrp="1"/>
          </p:cNvSpPr>
          <p:nvPr>
            <p:ph idx="1"/>
          </p:nvPr>
        </p:nvSpPr>
        <p:spPr>
          <a:xfrm>
            <a:off x="457200" y="1600200"/>
            <a:ext cx="4400552" cy="4525963"/>
          </a:xfrm>
        </p:spPr>
        <p:txBody>
          <a:bodyPr>
            <a:normAutofit fontScale="70000" lnSpcReduction="20000"/>
          </a:bodyPr>
          <a:lstStyle/>
          <a:p>
            <a:r>
              <a:rPr lang="tr-TR" dirty="0"/>
              <a:t>Okulumuz öğrencilerinin de katıldığı "Bilim Doğudan Yükselir Edremit Bilimle Buluşuyor" adlı TÜBİTAK 4007 bilim şenliği bugün Nur Tatar Spor Salonu´</a:t>
            </a:r>
            <a:r>
              <a:rPr lang="tr-TR" dirty="0" err="1"/>
              <a:t>nda</a:t>
            </a:r>
            <a:r>
              <a:rPr lang="tr-TR" dirty="0"/>
              <a:t> başladı. 12-14 Ekim 2018 tarihleri arasında değişik yaş gruplarına uygun olan 21 farklı atölyede; fizik, kimya, biyoloji, mühendislik, astronomi, robotik, kodlama, 3 boyutlu tasarım ve ahşap doğrama alanları olacağı dile getirildi.</a:t>
            </a:r>
          </a:p>
          <a:p>
            <a:r>
              <a:rPr lang="tr-TR" dirty="0" smtClean="0"/>
              <a:t>http://vanevliyacelebi.meb.k12.tr/icerikler/ogrencilerimiz_5565958.html</a:t>
            </a:r>
            <a:endParaRPr lang="tr-TR" dirty="0"/>
          </a:p>
        </p:txBody>
      </p:sp>
      <p:pic>
        <p:nvPicPr>
          <p:cNvPr id="4" name="3 Resim" descr="Öğrencilerimiz ">
            <a:hlinkClick r:id="rId2" tooltip="&quot;Öğrencilerimiz &quot;"/>
          </p:cNvPr>
          <p:cNvPicPr/>
          <p:nvPr/>
        </p:nvPicPr>
        <p:blipFill>
          <a:blip r:embed="rId3" cstate="print"/>
          <a:srcRect/>
          <a:stretch>
            <a:fillRect/>
          </a:stretch>
        </p:blipFill>
        <p:spPr bwMode="auto">
          <a:xfrm>
            <a:off x="4857752" y="1857364"/>
            <a:ext cx="4085084" cy="3643338"/>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5CCEA5F6-CC60-4769-835C-ECC15C854D36}" type="slidenum">
              <a:rPr lang="tr-TR" smtClean="0"/>
              <a:pPr/>
              <a:t>5</a:t>
            </a:fld>
            <a:endParaRPr lang="tr-T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Okul Meclisi Başkanlığı Seçimi Yapıldı (19 Ekim 2018)</a:t>
            </a:r>
            <a:r>
              <a:rPr lang="tr-TR" dirty="0"/>
              <a:t/>
            </a:r>
            <a:br>
              <a:rPr lang="tr-TR" dirty="0"/>
            </a:br>
            <a:endParaRPr lang="tr-TR" dirty="0"/>
          </a:p>
        </p:txBody>
      </p:sp>
      <p:sp>
        <p:nvSpPr>
          <p:cNvPr id="3" name="2 İçerik Yer Tutucusu"/>
          <p:cNvSpPr>
            <a:spLocks noGrp="1"/>
          </p:cNvSpPr>
          <p:nvPr>
            <p:ph idx="1"/>
          </p:nvPr>
        </p:nvSpPr>
        <p:spPr>
          <a:xfrm>
            <a:off x="457200" y="1600200"/>
            <a:ext cx="4257676" cy="4525963"/>
          </a:xfrm>
        </p:spPr>
        <p:txBody>
          <a:bodyPr>
            <a:normAutofit fontScale="77500" lnSpcReduction="20000"/>
          </a:bodyPr>
          <a:lstStyle/>
          <a:p>
            <a:r>
              <a:rPr lang="tr-TR" dirty="0"/>
              <a:t>19 Ekim 2018 tarihinde okulumuzda yapılan seçimde 4 aday yarıştı. Sayım sonucu 101 öğrencinin oyunu alan 11/B şubesi öğrencisi Murat ERAYGEN, Okul Öğrenci Meclisi Başkanı oldu.</a:t>
            </a:r>
          </a:p>
          <a:p>
            <a:pPr>
              <a:buNone/>
            </a:pPr>
            <a:endParaRPr lang="tr-TR" dirty="0"/>
          </a:p>
          <a:p>
            <a:r>
              <a:rPr lang="tr-TR" dirty="0" smtClean="0"/>
              <a:t>http://vanevliyacelebi.meb.k12.tr/icerikler/okul-meclisi-baskanligi-secimi-yapildi_5640378.html</a:t>
            </a:r>
            <a:endParaRPr lang="tr-TR" dirty="0"/>
          </a:p>
        </p:txBody>
      </p:sp>
      <p:pic>
        <p:nvPicPr>
          <p:cNvPr id="4" name="3 Resim" descr="Okul Meclisi Başkanlığı Seçimi Yapıldı">
            <a:hlinkClick r:id="rId2" tooltip="&quot;Okul Meclisi Başkanlığı Seçimi Yapıldı&quot;"/>
          </p:cNvPr>
          <p:cNvPicPr/>
          <p:nvPr/>
        </p:nvPicPr>
        <p:blipFill>
          <a:blip r:embed="rId3" cstate="print"/>
          <a:srcRect/>
          <a:stretch>
            <a:fillRect/>
          </a:stretch>
        </p:blipFill>
        <p:spPr bwMode="auto">
          <a:xfrm>
            <a:off x="4800600" y="2000240"/>
            <a:ext cx="4343400" cy="3228595"/>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5CCEA5F6-CC60-4769-835C-ECC15C854D36}" type="slidenum">
              <a:rPr lang="tr-TR" smtClean="0"/>
              <a:pPr/>
              <a:t>6</a:t>
            </a:fld>
            <a:endParaRPr lang="tr-T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Kros Müsabakasında Okul Takımımız Üçüncü Oldu</a:t>
            </a:r>
            <a:br>
              <a:rPr lang="tr-TR" b="1" dirty="0" smtClean="0"/>
            </a:br>
            <a:r>
              <a:rPr lang="tr-TR" b="1" dirty="0" smtClean="0"/>
              <a:t>20 Ekim 2020</a:t>
            </a:r>
            <a:endParaRPr lang="tr-TR" dirty="0"/>
          </a:p>
        </p:txBody>
      </p:sp>
      <p:sp>
        <p:nvSpPr>
          <p:cNvPr id="3" name="2 İçerik Yer Tutucusu"/>
          <p:cNvSpPr>
            <a:spLocks noGrp="1"/>
          </p:cNvSpPr>
          <p:nvPr>
            <p:ph idx="1"/>
          </p:nvPr>
        </p:nvSpPr>
        <p:spPr>
          <a:xfrm>
            <a:off x="0" y="1600200"/>
            <a:ext cx="3857620" cy="5257800"/>
          </a:xfrm>
        </p:spPr>
        <p:txBody>
          <a:bodyPr>
            <a:normAutofit fontScale="77500" lnSpcReduction="20000"/>
          </a:bodyPr>
          <a:lstStyle/>
          <a:p>
            <a:r>
              <a:rPr lang="tr-TR" dirty="0" smtClean="0"/>
              <a:t>İl geneli  kale parkında yapılan 5 kilometrelik liselerarası kros müsabakasında okulumuzu temsil eden öğrenciler (Can </a:t>
            </a:r>
            <a:r>
              <a:rPr lang="tr-TR" dirty="0" err="1" smtClean="0"/>
              <a:t>Moraner</a:t>
            </a:r>
            <a:r>
              <a:rPr lang="tr-TR" dirty="0" smtClean="0"/>
              <a:t>, Yunus </a:t>
            </a:r>
            <a:r>
              <a:rPr lang="tr-TR" dirty="0" err="1" smtClean="0"/>
              <a:t>Artok</a:t>
            </a:r>
            <a:r>
              <a:rPr lang="tr-TR" dirty="0" smtClean="0"/>
              <a:t>, </a:t>
            </a:r>
            <a:r>
              <a:rPr lang="tr-TR" dirty="0" err="1" smtClean="0"/>
              <a:t>Emirhan</a:t>
            </a:r>
            <a:r>
              <a:rPr lang="tr-TR" dirty="0" smtClean="0"/>
              <a:t> Ayhan, Abdullah </a:t>
            </a:r>
            <a:r>
              <a:rPr lang="tr-TR" dirty="0" err="1" smtClean="0"/>
              <a:t>Ebik</a:t>
            </a:r>
            <a:r>
              <a:rPr lang="tr-TR" dirty="0" smtClean="0"/>
              <a:t>, Yunus Yaşar) üçüncülük ödülünü aldı. Öğrencilerimizi ve öğretmenimiz </a:t>
            </a:r>
            <a:r>
              <a:rPr lang="tr-TR" dirty="0" err="1" smtClean="0"/>
              <a:t>M.Ali</a:t>
            </a:r>
            <a:r>
              <a:rPr lang="tr-TR" dirty="0" smtClean="0"/>
              <a:t> Işık´ı tebrik ederiz.</a:t>
            </a:r>
          </a:p>
          <a:p>
            <a:r>
              <a:rPr lang="tr-TR" sz="1800" dirty="0" smtClean="0"/>
              <a:t>http://vanevliyacelebi.meb.k12.tr/icerikler/kros-musabakasinda-okul-takimimiz-ucuncu-oldu_5895663.html</a:t>
            </a:r>
            <a:endParaRPr lang="tr-TR" sz="1800" dirty="0"/>
          </a:p>
        </p:txBody>
      </p:sp>
      <p:sp>
        <p:nvSpPr>
          <p:cNvPr id="4" name="3 Slayt Numarası Yer Tutucusu"/>
          <p:cNvSpPr>
            <a:spLocks noGrp="1"/>
          </p:cNvSpPr>
          <p:nvPr>
            <p:ph type="sldNum" sz="quarter" idx="12"/>
          </p:nvPr>
        </p:nvSpPr>
        <p:spPr/>
        <p:txBody>
          <a:bodyPr/>
          <a:lstStyle/>
          <a:p>
            <a:fld id="{5CCEA5F6-CC60-4769-835C-ECC15C854D36}" type="slidenum">
              <a:rPr lang="tr-TR" smtClean="0"/>
              <a:pPr/>
              <a:t>7</a:t>
            </a:fld>
            <a:endParaRPr lang="tr-TR"/>
          </a:p>
        </p:txBody>
      </p:sp>
      <p:pic>
        <p:nvPicPr>
          <p:cNvPr id="1026" name="Picture 2" descr="Kros Müsabakasında Okul Takımımız Üçüncü Oldu"/>
          <p:cNvPicPr>
            <a:picLocks noChangeAspect="1" noChangeArrowheads="1"/>
          </p:cNvPicPr>
          <p:nvPr/>
        </p:nvPicPr>
        <p:blipFill>
          <a:blip r:embed="rId2" cstate="print"/>
          <a:srcRect/>
          <a:stretch>
            <a:fillRect/>
          </a:stretch>
        </p:blipFill>
        <p:spPr bwMode="auto">
          <a:xfrm>
            <a:off x="3666052" y="1857364"/>
            <a:ext cx="5477948" cy="407194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Deprem Tahliye Tatbikatı Yapıldı </a:t>
            </a:r>
            <a:r>
              <a:rPr lang="tr-TR" b="1" dirty="0" smtClean="0"/>
              <a:t/>
            </a:r>
            <a:br>
              <a:rPr lang="tr-TR" b="1" dirty="0" smtClean="0"/>
            </a:br>
            <a:r>
              <a:rPr lang="tr-TR" b="1" dirty="0" smtClean="0"/>
              <a:t>(</a:t>
            </a:r>
            <a:r>
              <a:rPr lang="tr-TR" b="1" dirty="0"/>
              <a:t>23 Ekim 2018)</a:t>
            </a:r>
            <a:r>
              <a:rPr lang="tr-TR" dirty="0"/>
              <a:t/>
            </a:r>
            <a:br>
              <a:rPr lang="tr-TR" dirty="0"/>
            </a:br>
            <a:endParaRPr lang="tr-TR" dirty="0"/>
          </a:p>
        </p:txBody>
      </p:sp>
      <p:sp>
        <p:nvSpPr>
          <p:cNvPr id="3" name="2 İçerik Yer Tutucusu"/>
          <p:cNvSpPr>
            <a:spLocks noGrp="1"/>
          </p:cNvSpPr>
          <p:nvPr>
            <p:ph idx="1"/>
          </p:nvPr>
        </p:nvSpPr>
        <p:spPr>
          <a:xfrm>
            <a:off x="0" y="1357298"/>
            <a:ext cx="5043462" cy="5096038"/>
          </a:xfrm>
        </p:spPr>
        <p:txBody>
          <a:bodyPr>
            <a:normAutofit fontScale="55000" lnSpcReduction="20000"/>
          </a:bodyPr>
          <a:lstStyle/>
          <a:p>
            <a:r>
              <a:rPr lang="tr-TR" dirty="0"/>
              <a:t>Van depreminin (23/11/2011) yıldönümünde İl genelinde bölgesel saha tatbikatı kapsamında okulumuzda deprem tahliye tatbikatı yapıldı. Müdür Yardımcısı İhsan Koçman, deprem tatbikat senaryosunu çalışanlara anlattı ve birer örneğini teslim etti. Öğretmenlerimiz sınıflarda gerekli hatırlatmaları yaparak öğrencileri tatbikat için hazır hale getirdi. Saat 10.30´da siren sesiyle birlikte tatbikat başlatıldı.</a:t>
            </a:r>
          </a:p>
          <a:p>
            <a:r>
              <a:rPr lang="tr-TR" dirty="0"/>
              <a:t>45 saniye süren siren sesinden sonra tahliye işlemi başlatıldı. Tahliye işlemi 10.38´de tamamlanarak Okul Acil Durum İstasyonunda öğrenciler toplatıldı. Kontrol ve yoklama alındıktan sonra Okul Müdürümüz </a:t>
            </a:r>
            <a:r>
              <a:rPr lang="tr-TR" dirty="0" err="1"/>
              <a:t>M.Hayati</a:t>
            </a:r>
            <a:r>
              <a:rPr lang="tr-TR" dirty="0"/>
              <a:t> Çelenk konunun ehemmiyetine binaen genel bir konuşma yaptı. Tatbikat 10.50´de sona erdi.</a:t>
            </a:r>
          </a:p>
          <a:p>
            <a:endParaRPr lang="tr-TR" dirty="0"/>
          </a:p>
          <a:p>
            <a:r>
              <a:rPr lang="tr-TR" dirty="0"/>
              <a:t>http://vanevliyacelebi.meb.k12.tr/icerikler/deprem-tahliye-tatbikati-yapildi_5642864.html</a:t>
            </a:r>
          </a:p>
          <a:p>
            <a:endParaRPr lang="tr-TR" dirty="0"/>
          </a:p>
        </p:txBody>
      </p:sp>
      <p:pic>
        <p:nvPicPr>
          <p:cNvPr id="7" name="6 Resim" descr="Deprem Tahliye Tatbikatı Yapıldı">
            <a:hlinkClick r:id="rId2" tooltip="&quot;Deprem Tahliye Tatbikatı Yapıldı&quot;"/>
          </p:cNvPr>
          <p:cNvPicPr/>
          <p:nvPr/>
        </p:nvPicPr>
        <p:blipFill>
          <a:blip r:embed="rId3" cstate="print"/>
          <a:srcRect/>
          <a:stretch>
            <a:fillRect/>
          </a:stretch>
        </p:blipFill>
        <p:spPr bwMode="auto">
          <a:xfrm>
            <a:off x="5172075" y="1988840"/>
            <a:ext cx="3971925" cy="2952464"/>
          </a:xfrm>
          <a:prstGeom prst="rect">
            <a:avLst/>
          </a:prstGeom>
          <a:noFill/>
          <a:ln w="9525">
            <a:noFill/>
            <a:miter lim="800000"/>
            <a:headEnd/>
            <a:tailEnd/>
          </a:ln>
        </p:spPr>
      </p:pic>
      <p:sp>
        <p:nvSpPr>
          <p:cNvPr id="8" name="7 Slayt Numarası Yer Tutucusu"/>
          <p:cNvSpPr>
            <a:spLocks noGrp="1"/>
          </p:cNvSpPr>
          <p:nvPr>
            <p:ph type="sldNum" sz="quarter" idx="12"/>
          </p:nvPr>
        </p:nvSpPr>
        <p:spPr/>
        <p:txBody>
          <a:bodyPr/>
          <a:lstStyle/>
          <a:p>
            <a:fld id="{5CCEA5F6-CC60-4769-835C-ECC15C854D36}" type="slidenum">
              <a:rPr lang="tr-TR" smtClean="0"/>
              <a:pPr/>
              <a:t>8</a:t>
            </a:fld>
            <a:endParaRPr lang="tr-T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543956" cy="1143000"/>
          </a:xfrm>
        </p:spPr>
        <p:txBody>
          <a:bodyPr>
            <a:normAutofit fontScale="90000"/>
          </a:bodyPr>
          <a:lstStyle/>
          <a:p>
            <a:r>
              <a:rPr lang="tr-TR" b="1" dirty="0" smtClean="0"/>
              <a:t>Cumhuriyet Bayramını Kutladık (29/10/2018)</a:t>
            </a:r>
            <a:r>
              <a:rPr lang="tr-TR" b="1" dirty="0"/>
              <a:t/>
            </a:r>
            <a:br>
              <a:rPr lang="tr-TR" b="1" dirty="0"/>
            </a:br>
            <a:endParaRPr lang="tr-TR" dirty="0"/>
          </a:p>
        </p:txBody>
      </p:sp>
      <p:sp>
        <p:nvSpPr>
          <p:cNvPr id="3" name="2 İçerik Yer Tutucusu"/>
          <p:cNvSpPr>
            <a:spLocks noGrp="1"/>
          </p:cNvSpPr>
          <p:nvPr>
            <p:ph idx="1"/>
          </p:nvPr>
        </p:nvSpPr>
        <p:spPr>
          <a:xfrm>
            <a:off x="457200" y="1214422"/>
            <a:ext cx="8401080" cy="5500726"/>
          </a:xfrm>
        </p:spPr>
        <p:txBody>
          <a:bodyPr>
            <a:normAutofit/>
          </a:bodyPr>
          <a:lstStyle/>
          <a:p>
            <a:r>
              <a:rPr lang="tr-TR" dirty="0"/>
              <a:t>Van şehir merkezinde icra edilen Türkiye Cumhuriyeti´</a:t>
            </a:r>
            <a:r>
              <a:rPr lang="tr-TR" dirty="0" err="1"/>
              <a:t>nin</a:t>
            </a:r>
            <a:r>
              <a:rPr lang="tr-TR" dirty="0"/>
              <a:t> 95´inci kuruluş yıldönümü kutlamalarına okulumuzdan kırk öğrenci katıldı</a:t>
            </a:r>
            <a:r>
              <a:rPr lang="tr-TR" dirty="0" smtClean="0"/>
              <a:t>.</a:t>
            </a:r>
          </a:p>
          <a:p>
            <a:endParaRPr lang="tr-TR" dirty="0"/>
          </a:p>
          <a:p>
            <a:endParaRPr lang="tr-TR" dirty="0" smtClean="0"/>
          </a:p>
          <a:p>
            <a:endParaRPr lang="tr-TR" dirty="0"/>
          </a:p>
          <a:p>
            <a:endParaRPr lang="tr-TR" sz="1200" dirty="0" smtClean="0"/>
          </a:p>
          <a:p>
            <a:endParaRPr lang="tr-TR" sz="1200" dirty="0"/>
          </a:p>
          <a:p>
            <a:endParaRPr lang="tr-TR" sz="1200" dirty="0" smtClean="0"/>
          </a:p>
          <a:p>
            <a:endParaRPr lang="tr-TR" sz="1200" dirty="0"/>
          </a:p>
          <a:p>
            <a:endParaRPr lang="tr-TR" sz="1200" dirty="0" smtClean="0"/>
          </a:p>
          <a:p>
            <a:endParaRPr lang="tr-TR" sz="1200" dirty="0" smtClean="0"/>
          </a:p>
          <a:p>
            <a:endParaRPr lang="tr-TR" sz="1200" dirty="0"/>
          </a:p>
          <a:p>
            <a:r>
              <a:rPr lang="tr-TR" sz="1200" dirty="0" smtClean="0"/>
              <a:t>http://vanevliyacelebi.meb.k12.tr/icerikler/okulumuz-cumhuriyet-bayrami-kutlamalarina-katildi_5679901.html</a:t>
            </a:r>
            <a:r>
              <a:rPr lang="tr-TR" dirty="0"/>
              <a:t> </a:t>
            </a:r>
          </a:p>
        </p:txBody>
      </p:sp>
      <p:pic>
        <p:nvPicPr>
          <p:cNvPr id="20482" name="Picture 2" descr="29-10-2018"/>
          <p:cNvPicPr>
            <a:picLocks noChangeAspect="1" noChangeArrowheads="1"/>
          </p:cNvPicPr>
          <p:nvPr/>
        </p:nvPicPr>
        <p:blipFill>
          <a:blip r:embed="rId2" cstate="print"/>
          <a:srcRect/>
          <a:stretch>
            <a:fillRect/>
          </a:stretch>
        </p:blipFill>
        <p:spPr bwMode="auto">
          <a:xfrm>
            <a:off x="2071670" y="2786058"/>
            <a:ext cx="4548166" cy="3411125"/>
          </a:xfrm>
          <a:prstGeom prst="rect">
            <a:avLst/>
          </a:prstGeom>
          <a:noFill/>
        </p:spPr>
      </p:pic>
      <p:sp>
        <p:nvSpPr>
          <p:cNvPr id="5" name="4 Slayt Numarası Yer Tutucusu"/>
          <p:cNvSpPr>
            <a:spLocks noGrp="1"/>
          </p:cNvSpPr>
          <p:nvPr>
            <p:ph type="sldNum" sz="quarter" idx="12"/>
          </p:nvPr>
        </p:nvSpPr>
        <p:spPr/>
        <p:txBody>
          <a:bodyPr/>
          <a:lstStyle/>
          <a:p>
            <a:fld id="{5CCEA5F6-CC60-4769-835C-ECC15C854D36}" type="slidenum">
              <a:rPr lang="tr-TR" smtClean="0"/>
              <a:pPr/>
              <a:t>9</a:t>
            </a:fld>
            <a:endParaRPr lang="tr-T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TotalTime>
  <Words>1816</Words>
  <Application>Microsoft Office PowerPoint</Application>
  <PresentationFormat>Ekran Gösterisi (4:3)</PresentationFormat>
  <Paragraphs>218</Paragraphs>
  <Slides>41</Slides>
  <Notes>2</Notes>
  <HiddenSlides>0</HiddenSlides>
  <MMClips>0</MMClips>
  <ScaleCrop>false</ScaleCrop>
  <HeadingPairs>
    <vt:vector size="4" baseType="variant">
      <vt:variant>
        <vt:lpstr>Tema</vt:lpstr>
      </vt:variant>
      <vt:variant>
        <vt:i4>1</vt:i4>
      </vt:variant>
      <vt:variant>
        <vt:lpstr>Slayt Başlıkları</vt:lpstr>
      </vt:variant>
      <vt:variant>
        <vt:i4>41</vt:i4>
      </vt:variant>
    </vt:vector>
  </HeadingPairs>
  <TitlesOfParts>
    <vt:vector size="42" baseType="lpstr">
      <vt:lpstr>Ofis Teması</vt:lpstr>
      <vt:lpstr>VAN - EDREMİT  EVLİYA ÇELEBİ MTAL 2018-2019 ETKİNLİKLERİ Hazırlayan: İ.AKIN</vt:lpstr>
      <vt:lpstr>9´uncu Sınıflara Yönelik Uyum Programı Etkinlikleri (1.Gün) </vt:lpstr>
      <vt:lpstr>9´uncu Sınıflara Yönelik Uyum Programı Etkinlikleri (2.Gün) </vt:lpstr>
      <vt:lpstr>9´uncu Sınıflara Yönelik Uyum Programı Etkinlikleri (3.Gün) </vt:lpstr>
      <vt:lpstr>EDREMİT BELEDİYESİ BİLİM ŞENLİĞİ ETKİNLİĞİ (12-14 Ekim 2018) </vt:lpstr>
      <vt:lpstr>Okul Meclisi Başkanlığı Seçimi Yapıldı (19 Ekim 2018) </vt:lpstr>
      <vt:lpstr>Kros Müsabakasında Okul Takımımız Üçüncü Oldu 20 Ekim 2020</vt:lpstr>
      <vt:lpstr>Deprem Tahliye Tatbikatı Yapıldı  (23 Ekim 2018) </vt:lpstr>
      <vt:lpstr>Cumhuriyet Bayramını Kutladık (29/10/2018) </vt:lpstr>
      <vt:lpstr>Tekerleme Yarışması Yapıldı (9 Kasım 2018)</vt:lpstr>
      <vt:lpstr>ATATÜRK’Ü UNUTMADIK… (10 KASIM 2018)</vt:lpstr>
      <vt:lpstr>TÜİK’İ TANIYALIM (15.11.2018) </vt:lpstr>
      <vt:lpstr>Okulumuzun Pansiyonunda Sıra Gecesi Düzenlendi. (15/11/2018)</vt:lpstr>
      <vt:lpstr>Öğrencilerimiz Van Gölü´nde Tekne Turu Yaptı (20.11.2018) </vt:lpstr>
      <vt:lpstr>Bilek Güreşi Turnuvası (20.11.2018)</vt:lpstr>
      <vt:lpstr>Öğretmenlerimizi Unutmadık (24.11.2018)</vt:lpstr>
      <vt:lpstr>Öğrencilerimiz Olimpik Binicilik Tesisine Götürüldü (30.11.2018)</vt:lpstr>
      <vt:lpstr>Turist Rehberliği Konferansı (12.12.2018) </vt:lpstr>
      <vt:lpstr>Okulumuz Mesleki Eğitim Toplantısına Ev Sahipliği Yaptı 13.12.2018</vt:lpstr>
      <vt:lpstr>Konaklama ve Seyahat Alanı Öğrencilerimiz Şehir Gezisi Yaptı (17-19 Aralık 2018)</vt:lpstr>
      <vt:lpstr>Voleybol Turnuvası Yapıldı (31.12.2018)</vt:lpstr>
      <vt:lpstr>11.Sınıflar Arası Münazara Yarışması 19-22 Şubat 2019)  </vt:lpstr>
      <vt:lpstr>Yiyecek İçecek Hizmetleri Alanı Öğrencilerimizin Sektör Gezisi (22.02.2019) </vt:lpstr>
      <vt:lpstr>12.Sınıflara Yönelik Girişimcilik Eğitimi (25.02.2019)</vt:lpstr>
      <vt:lpstr>TÜBİTAK Araştırma Projeleri Bölge Yarışması Sergisi (27.02.2019)</vt:lpstr>
      <vt:lpstr>Mani Yarışması Düzenlendi (1 Mart 2019)</vt:lpstr>
      <vt:lpstr>Bilim ve Teknoloji Haftası Sergisi </vt:lpstr>
      <vt:lpstr>Deprem Tatbikatı  (06/03/2019)</vt:lpstr>
      <vt:lpstr>Öğrencilerimiz Süphan Kültür Merkezinde Sinema Etkinliğine Katıldı (7 Mart 2019)</vt:lpstr>
      <vt:lpstr>Kadınlarımızı Unutmadık. (8 Mart 2019)</vt:lpstr>
      <vt:lpstr>Şair Ümit KAYAÇELEBİ Öğrencilerimizle Bir Araya Geldi. (29 Mart 2019)</vt:lpstr>
      <vt:lpstr>Mezuniyet Anısına Şiir Dinletisi Yapıldı 10/04/2019</vt:lpstr>
      <vt:lpstr>Turizm Haftası Etkinliklerimiz 15-22 Nisan 2019</vt:lpstr>
      <vt:lpstr>Slayt 34</vt:lpstr>
      <vt:lpstr>Öğrencilerle Kahvaltı Yapıldı 3 Mayıs 2019</vt:lpstr>
      <vt:lpstr>YGA´nın Bilim Seti ile Öğrencilerimizin Hazırladığı Projeler Sergilendi 14/05/2019 </vt:lpstr>
      <vt:lpstr>Etkili İletişim Becerileri Konulu Seminer Verildi. 22/05/2019 </vt:lpstr>
      <vt:lpstr>Sıfır Atık Etkinliği Kapsamında Yapılan Ürünler Sergilendi 25/05/2019 </vt:lpstr>
      <vt:lpstr>İftar Programı Düzenlendi. 23/05/2019 </vt:lpstr>
      <vt:lpstr>Tırmanış Müsabakalarına Edremit Evliya Çelebi Lisesi Damga Vurdu </vt:lpstr>
      <vt:lpstr>Slayt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EXPER</dc:creator>
  <cp:lastModifiedBy>KULLANICI-1</cp:lastModifiedBy>
  <cp:revision>66</cp:revision>
  <dcterms:created xsi:type="dcterms:W3CDTF">2020-03-07T10:08:26Z</dcterms:created>
  <dcterms:modified xsi:type="dcterms:W3CDTF">2020-03-14T22:18:45Z</dcterms:modified>
</cp:coreProperties>
</file>