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  <p:sldMasterId id="2147483828" r:id="rId2"/>
  </p:sldMasterIdLst>
  <p:notesMasterIdLst>
    <p:notesMasterId r:id="rId63"/>
  </p:notesMasterIdLst>
  <p:sldIdLst>
    <p:sldId id="435" r:id="rId3"/>
    <p:sldId id="286" r:id="rId4"/>
    <p:sldId id="440" r:id="rId5"/>
    <p:sldId id="422" r:id="rId6"/>
    <p:sldId id="452" r:id="rId7"/>
    <p:sldId id="428" r:id="rId8"/>
    <p:sldId id="429" r:id="rId9"/>
    <p:sldId id="430" r:id="rId10"/>
    <p:sldId id="453" r:id="rId11"/>
    <p:sldId id="287" r:id="rId12"/>
    <p:sldId id="441" r:id="rId13"/>
    <p:sldId id="408" r:id="rId14"/>
    <p:sldId id="442" r:id="rId15"/>
    <p:sldId id="289" r:id="rId16"/>
    <p:sldId id="290" r:id="rId17"/>
    <p:sldId id="260" r:id="rId18"/>
    <p:sldId id="261" r:id="rId19"/>
    <p:sldId id="262" r:id="rId20"/>
    <p:sldId id="263" r:id="rId21"/>
    <p:sldId id="264" r:id="rId22"/>
    <p:sldId id="406" r:id="rId23"/>
    <p:sldId id="258" r:id="rId24"/>
    <p:sldId id="259" r:id="rId25"/>
    <p:sldId id="275" r:id="rId26"/>
    <p:sldId id="276" r:id="rId27"/>
    <p:sldId id="277" r:id="rId28"/>
    <p:sldId id="292" r:id="rId29"/>
    <p:sldId id="456" r:id="rId30"/>
    <p:sldId id="273" r:id="rId31"/>
    <p:sldId id="443" r:id="rId32"/>
    <p:sldId id="444" r:id="rId33"/>
    <p:sldId id="457" r:id="rId34"/>
    <p:sldId id="445" r:id="rId35"/>
    <p:sldId id="454" r:id="rId36"/>
    <p:sldId id="455" r:id="rId37"/>
    <p:sldId id="446" r:id="rId38"/>
    <p:sldId id="447" r:id="rId39"/>
    <p:sldId id="448" r:id="rId40"/>
    <p:sldId id="449" r:id="rId41"/>
    <p:sldId id="450" r:id="rId42"/>
    <p:sldId id="398" r:id="rId43"/>
    <p:sldId id="400" r:id="rId44"/>
    <p:sldId id="401" r:id="rId45"/>
    <p:sldId id="402" r:id="rId46"/>
    <p:sldId id="434" r:id="rId47"/>
    <p:sldId id="403" r:id="rId48"/>
    <p:sldId id="405" r:id="rId49"/>
    <p:sldId id="415" r:id="rId50"/>
    <p:sldId id="436" r:id="rId51"/>
    <p:sldId id="437" r:id="rId52"/>
    <p:sldId id="438" r:id="rId53"/>
    <p:sldId id="439" r:id="rId54"/>
    <p:sldId id="416" r:id="rId55"/>
    <p:sldId id="411" r:id="rId56"/>
    <p:sldId id="412" r:id="rId57"/>
    <p:sldId id="413" r:id="rId58"/>
    <p:sldId id="417" r:id="rId59"/>
    <p:sldId id="414" r:id="rId60"/>
    <p:sldId id="419" r:id="rId61"/>
    <p:sldId id="451" r:id="rId62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D02234-C3B8-45C2-98CA-2E2E96E276A1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5064D638-0B4A-4019-B667-557BC5278688}">
      <dgm:prSet phldrT="[Metin]"/>
      <dgm:spPr/>
      <dgm:t>
        <a:bodyPr/>
        <a:lstStyle/>
        <a:p>
          <a:r>
            <a:rPr lang="tr-TR" dirty="0" smtClean="0"/>
            <a:t>2005</a:t>
          </a:r>
          <a:endParaRPr lang="tr-TR" dirty="0"/>
        </a:p>
      </dgm:t>
    </dgm:pt>
    <dgm:pt modelId="{E0A0EBD7-E7D1-4637-BB90-4FD4CA2B0BF0}" type="parTrans" cxnId="{EAEA8CE5-16B5-4301-8C35-0F2664A5E5C3}">
      <dgm:prSet/>
      <dgm:spPr/>
      <dgm:t>
        <a:bodyPr/>
        <a:lstStyle/>
        <a:p>
          <a:endParaRPr lang="tr-TR"/>
        </a:p>
      </dgm:t>
    </dgm:pt>
    <dgm:pt modelId="{F2475DBE-797B-4037-889B-C04CF88A8181}" type="sibTrans" cxnId="{EAEA8CE5-16B5-4301-8C35-0F2664A5E5C3}">
      <dgm:prSet/>
      <dgm:spPr/>
      <dgm:t>
        <a:bodyPr/>
        <a:lstStyle/>
        <a:p>
          <a:endParaRPr lang="tr-TR"/>
        </a:p>
      </dgm:t>
    </dgm:pt>
    <dgm:pt modelId="{441C9844-1DA0-467B-9B9C-71BB2CB9CE78}">
      <dgm:prSet phldrT="[Metin]" custT="1"/>
      <dgm:spPr/>
      <dgm:t>
        <a:bodyPr/>
        <a:lstStyle/>
        <a:p>
          <a:r>
            <a:rPr lang="tr-TR" sz="2000" dirty="0" smtClean="0">
              <a:latin typeface="Cataneo BT" pitchFamily="66" charset="0"/>
            </a:rPr>
            <a:t>Okulumuz “Van Otelcilik ve Turizm Meslek Lisesi” adıyla </a:t>
          </a:r>
          <a:r>
            <a:rPr lang="tr-TR" sz="2000" dirty="0" smtClean="0">
              <a:latin typeface="Cataneo BT" pitchFamily="66" charset="0"/>
            </a:rPr>
            <a:t>eski Ticaret Lisesi bünyesinde açıldı.</a:t>
          </a:r>
          <a:endParaRPr lang="tr-TR" sz="2000" dirty="0"/>
        </a:p>
      </dgm:t>
    </dgm:pt>
    <dgm:pt modelId="{EC7ADB4C-4D47-4FB4-B330-A4E8809910D2}" type="parTrans" cxnId="{5EC1C19B-E3BC-401D-BAF4-0F7DF6F08DC2}">
      <dgm:prSet/>
      <dgm:spPr/>
      <dgm:t>
        <a:bodyPr/>
        <a:lstStyle/>
        <a:p>
          <a:endParaRPr lang="tr-TR"/>
        </a:p>
      </dgm:t>
    </dgm:pt>
    <dgm:pt modelId="{68A6E88C-0B36-4B8D-A746-7D04C20B657D}" type="sibTrans" cxnId="{5EC1C19B-E3BC-401D-BAF4-0F7DF6F08DC2}">
      <dgm:prSet/>
      <dgm:spPr/>
      <dgm:t>
        <a:bodyPr/>
        <a:lstStyle/>
        <a:p>
          <a:endParaRPr lang="tr-TR"/>
        </a:p>
      </dgm:t>
    </dgm:pt>
    <dgm:pt modelId="{7FB474FB-0497-4A93-B7C0-AF8D96659283}">
      <dgm:prSet phldrT="[Metin]"/>
      <dgm:spPr/>
      <dgm:t>
        <a:bodyPr/>
        <a:lstStyle/>
        <a:p>
          <a:r>
            <a:rPr lang="tr-TR" dirty="0" smtClean="0"/>
            <a:t>2015</a:t>
          </a:r>
          <a:endParaRPr lang="tr-TR" dirty="0"/>
        </a:p>
      </dgm:t>
    </dgm:pt>
    <dgm:pt modelId="{DF5B2532-32A0-49EB-92DD-6C82E66B80F1}" type="parTrans" cxnId="{7851030F-7B84-44E5-A2BA-78F266D512E2}">
      <dgm:prSet/>
      <dgm:spPr/>
      <dgm:t>
        <a:bodyPr/>
        <a:lstStyle/>
        <a:p>
          <a:endParaRPr lang="tr-TR"/>
        </a:p>
      </dgm:t>
    </dgm:pt>
    <dgm:pt modelId="{FCA9C1FA-F412-4210-BD88-A2497A95FD3A}" type="sibTrans" cxnId="{7851030F-7B84-44E5-A2BA-78F266D512E2}">
      <dgm:prSet/>
      <dgm:spPr/>
      <dgm:t>
        <a:bodyPr/>
        <a:lstStyle/>
        <a:p>
          <a:endParaRPr lang="tr-TR"/>
        </a:p>
      </dgm:t>
    </dgm:pt>
    <dgm:pt modelId="{98ED13CF-92AB-45C3-A561-992D3366105B}">
      <dgm:prSet/>
      <dgm:spPr/>
      <dgm:t>
        <a:bodyPr/>
        <a:lstStyle/>
        <a:p>
          <a:r>
            <a:rPr lang="tr-TR" dirty="0" smtClean="0"/>
            <a:t>2013</a:t>
          </a:r>
          <a:endParaRPr lang="tr-TR" dirty="0"/>
        </a:p>
      </dgm:t>
    </dgm:pt>
    <dgm:pt modelId="{4D1FF1ED-E6E1-4C56-A081-6E2B76098ED1}" type="parTrans" cxnId="{131E4E2B-AB6B-45EA-8FB6-5271B12975DB}">
      <dgm:prSet/>
      <dgm:spPr/>
      <dgm:t>
        <a:bodyPr/>
        <a:lstStyle/>
        <a:p>
          <a:endParaRPr lang="tr-TR"/>
        </a:p>
      </dgm:t>
    </dgm:pt>
    <dgm:pt modelId="{24F85244-64A7-43F7-BA1E-03CE5E5E6C26}" type="sibTrans" cxnId="{131E4E2B-AB6B-45EA-8FB6-5271B12975DB}">
      <dgm:prSet/>
      <dgm:spPr/>
      <dgm:t>
        <a:bodyPr/>
        <a:lstStyle/>
        <a:p>
          <a:endParaRPr lang="tr-TR"/>
        </a:p>
      </dgm:t>
    </dgm:pt>
    <dgm:pt modelId="{367DDEA9-CA5A-496D-AD8F-4A8A99F60298}">
      <dgm:prSet/>
      <dgm:spPr/>
      <dgm:t>
        <a:bodyPr/>
        <a:lstStyle/>
        <a:p>
          <a:r>
            <a:rPr lang="tr-TR" dirty="0" smtClean="0"/>
            <a:t>2010</a:t>
          </a:r>
          <a:endParaRPr lang="tr-TR" dirty="0"/>
        </a:p>
      </dgm:t>
    </dgm:pt>
    <dgm:pt modelId="{7F980ACF-370B-4873-A0A0-56576077F9DD}" type="parTrans" cxnId="{87D2C8D2-E4B5-4A1A-A90D-9A53B67B1AF0}">
      <dgm:prSet/>
      <dgm:spPr/>
      <dgm:t>
        <a:bodyPr/>
        <a:lstStyle/>
        <a:p>
          <a:endParaRPr lang="tr-TR"/>
        </a:p>
      </dgm:t>
    </dgm:pt>
    <dgm:pt modelId="{97D46F1A-1466-4A80-9DFA-4B9D20D58C0F}" type="sibTrans" cxnId="{87D2C8D2-E4B5-4A1A-A90D-9A53B67B1AF0}">
      <dgm:prSet/>
      <dgm:spPr/>
      <dgm:t>
        <a:bodyPr/>
        <a:lstStyle/>
        <a:p>
          <a:endParaRPr lang="tr-TR"/>
        </a:p>
      </dgm:t>
    </dgm:pt>
    <dgm:pt modelId="{72C671BB-35DF-4F81-B61C-C8C056281FD9}">
      <dgm:prSet custT="1"/>
      <dgm:spPr/>
      <dgm:t>
        <a:bodyPr/>
        <a:lstStyle/>
        <a:p>
          <a:r>
            <a:rPr lang="tr-TR" sz="2000" dirty="0" smtClean="0">
              <a:latin typeface="Cataneo BT" pitchFamily="66" charset="0"/>
            </a:rPr>
            <a:t>Okulumuz 2010 yılında şu anki binasına taşındı.</a:t>
          </a:r>
          <a:endParaRPr lang="tr-TR" sz="2000" dirty="0"/>
        </a:p>
      </dgm:t>
    </dgm:pt>
    <dgm:pt modelId="{6367C6E1-14CA-4297-89AC-FC54EB11DC8D}" type="parTrans" cxnId="{CA79924A-FD42-4558-908E-013B848DDE68}">
      <dgm:prSet/>
      <dgm:spPr/>
      <dgm:t>
        <a:bodyPr/>
        <a:lstStyle/>
        <a:p>
          <a:endParaRPr lang="tr-TR"/>
        </a:p>
      </dgm:t>
    </dgm:pt>
    <dgm:pt modelId="{2D4CDCD6-2EF0-4C8B-BEF8-389E1E497C83}" type="sibTrans" cxnId="{CA79924A-FD42-4558-908E-013B848DDE68}">
      <dgm:prSet/>
      <dgm:spPr/>
      <dgm:t>
        <a:bodyPr/>
        <a:lstStyle/>
        <a:p>
          <a:endParaRPr lang="tr-TR"/>
        </a:p>
      </dgm:t>
    </dgm:pt>
    <dgm:pt modelId="{7070E55D-00F6-42A5-9E78-DCD1BF873373}">
      <dgm:prSet custT="1"/>
      <dgm:spPr/>
      <dgm:t>
        <a:bodyPr/>
        <a:lstStyle/>
        <a:p>
          <a:r>
            <a:rPr lang="tr-TR" sz="2000" dirty="0" smtClean="0">
              <a:latin typeface="Cataneo BT" pitchFamily="66" charset="0"/>
            </a:rPr>
            <a:t>2013 yılında ismi</a:t>
          </a:r>
          <a:r>
            <a:rPr lang="tr-TR" sz="2000" dirty="0" smtClean="0">
              <a:latin typeface="Cataneo BT" pitchFamily="66" charset="0"/>
            </a:rPr>
            <a:t>, “Van Mesleki ve Teknik Anadolu Lisesi” olarak değiştirildi. </a:t>
          </a:r>
          <a:endParaRPr lang="tr-TR" sz="2000" dirty="0"/>
        </a:p>
      </dgm:t>
    </dgm:pt>
    <dgm:pt modelId="{7C7AA732-5C4F-4BCE-AB59-1063D59A1A23}" type="parTrans" cxnId="{7AADEC8C-809F-4673-BDF7-F6735D5FF530}">
      <dgm:prSet/>
      <dgm:spPr/>
      <dgm:t>
        <a:bodyPr/>
        <a:lstStyle/>
        <a:p>
          <a:endParaRPr lang="tr-TR"/>
        </a:p>
      </dgm:t>
    </dgm:pt>
    <dgm:pt modelId="{E469D324-5254-47E9-ACD7-A468683A629A}" type="sibTrans" cxnId="{7AADEC8C-809F-4673-BDF7-F6735D5FF530}">
      <dgm:prSet/>
      <dgm:spPr/>
      <dgm:t>
        <a:bodyPr/>
        <a:lstStyle/>
        <a:p>
          <a:endParaRPr lang="tr-TR"/>
        </a:p>
      </dgm:t>
    </dgm:pt>
    <dgm:pt modelId="{60B7F936-E4E0-45B7-A23F-AFCC4B3CF085}">
      <dgm:prSet phldrT="[Metin]" custT="1"/>
      <dgm:spPr/>
      <dgm:t>
        <a:bodyPr/>
        <a:lstStyle/>
        <a:p>
          <a:r>
            <a:rPr lang="tr-TR" sz="2700" dirty="0" smtClean="0">
              <a:latin typeface="Cataneo BT" pitchFamily="66" charset="0"/>
            </a:rPr>
            <a:t> </a:t>
          </a:r>
          <a:r>
            <a:rPr lang="tr-TR" sz="2000" dirty="0" smtClean="0">
              <a:latin typeface="Cataneo BT" pitchFamily="66" charset="0"/>
            </a:rPr>
            <a:t>2015 yılında tekrar </a:t>
          </a:r>
          <a:r>
            <a:rPr lang="tr-TR" sz="2000" dirty="0" smtClean="0">
              <a:latin typeface="Cataneo BT" pitchFamily="66" charset="0"/>
            </a:rPr>
            <a:t>ad değişikliği yapılarak </a:t>
          </a:r>
          <a:r>
            <a:rPr lang="tr-TR" sz="2000" b="1" dirty="0" smtClean="0">
              <a:latin typeface="Cataneo BT" pitchFamily="66" charset="0"/>
            </a:rPr>
            <a:t>“Evliya Çelebi Mesleki ve Teknik Anadolu Lisesi” </a:t>
          </a:r>
          <a:r>
            <a:rPr lang="tr-TR" sz="2000" dirty="0" smtClean="0">
              <a:latin typeface="Cataneo BT" pitchFamily="66" charset="0"/>
            </a:rPr>
            <a:t>oldu.</a:t>
          </a:r>
          <a:endParaRPr lang="tr-TR" sz="2000" dirty="0"/>
        </a:p>
      </dgm:t>
    </dgm:pt>
    <dgm:pt modelId="{4BB00B22-B5AF-4226-9522-F080DF71B942}" type="sibTrans" cxnId="{3D7B8F5E-1785-4A6D-AB80-BE646CDA1D0B}">
      <dgm:prSet/>
      <dgm:spPr/>
      <dgm:t>
        <a:bodyPr/>
        <a:lstStyle/>
        <a:p>
          <a:endParaRPr lang="tr-TR"/>
        </a:p>
      </dgm:t>
    </dgm:pt>
    <dgm:pt modelId="{FDDA637C-B95E-4DF7-A8F4-1BE0E5756B72}" type="parTrans" cxnId="{3D7B8F5E-1785-4A6D-AB80-BE646CDA1D0B}">
      <dgm:prSet/>
      <dgm:spPr/>
      <dgm:t>
        <a:bodyPr/>
        <a:lstStyle/>
        <a:p>
          <a:endParaRPr lang="tr-TR"/>
        </a:p>
      </dgm:t>
    </dgm:pt>
    <dgm:pt modelId="{042B11B2-43CF-4793-83E8-8CF7F7721B13}">
      <dgm:prSet phldrT="[Metin]"/>
      <dgm:spPr/>
      <dgm:t>
        <a:bodyPr/>
        <a:lstStyle/>
        <a:p>
          <a:r>
            <a:rPr lang="tr-TR" dirty="0" smtClean="0"/>
            <a:t>2025</a:t>
          </a:r>
          <a:endParaRPr lang="tr-TR" dirty="0"/>
        </a:p>
      </dgm:t>
    </dgm:pt>
    <dgm:pt modelId="{96F1FDE3-10B6-49F7-929B-02D80490B1D6}" type="parTrans" cxnId="{AC7D6ECC-42AD-4809-A842-46DE2C465D84}">
      <dgm:prSet/>
      <dgm:spPr/>
      <dgm:t>
        <a:bodyPr/>
        <a:lstStyle/>
        <a:p>
          <a:endParaRPr lang="tr-TR"/>
        </a:p>
      </dgm:t>
    </dgm:pt>
    <dgm:pt modelId="{F1E11332-3AE3-47E5-88B5-C2D317A52ED7}" type="sibTrans" cxnId="{AC7D6ECC-42AD-4809-A842-46DE2C465D84}">
      <dgm:prSet/>
      <dgm:spPr/>
      <dgm:t>
        <a:bodyPr/>
        <a:lstStyle/>
        <a:p>
          <a:endParaRPr lang="tr-TR"/>
        </a:p>
      </dgm:t>
    </dgm:pt>
    <dgm:pt modelId="{9F7FA32D-5AAC-4E79-9B4A-14DBF945C41B}">
      <dgm:prSet custT="1"/>
      <dgm:spPr/>
      <dgm:t>
        <a:bodyPr/>
        <a:lstStyle/>
        <a:p>
          <a:r>
            <a:rPr lang="tr-TR" sz="1800" dirty="0" smtClean="0">
              <a:latin typeface="Cataneo BT" pitchFamily="66" charset="0"/>
            </a:rPr>
            <a:t>Okulumuzun hizmet alanı belli olsun diye 2025 yılında ismine ‘Turizm’ ibaresi eklenerek yeni ismi </a:t>
          </a:r>
          <a:r>
            <a:rPr lang="tr-TR" sz="1800" b="1" dirty="0" smtClean="0">
              <a:latin typeface="Cataneo BT" pitchFamily="66" charset="0"/>
            </a:rPr>
            <a:t>“Evliya Çelebi Turizm Mesleki ve Teknik Anadolu Lisesi” </a:t>
          </a:r>
          <a:r>
            <a:rPr lang="tr-TR" sz="1800" dirty="0" smtClean="0">
              <a:latin typeface="Cataneo BT" pitchFamily="66" charset="0"/>
            </a:rPr>
            <a:t>oldu.</a:t>
          </a:r>
          <a:endParaRPr lang="tr-TR" sz="1800" dirty="0"/>
        </a:p>
      </dgm:t>
    </dgm:pt>
    <dgm:pt modelId="{604F6F3B-52C1-42D0-8F50-84EE0F7F0415}" type="parTrans" cxnId="{C58B39D3-1BFD-4879-8EF4-D0E5BB14602D}">
      <dgm:prSet/>
      <dgm:spPr/>
      <dgm:t>
        <a:bodyPr/>
        <a:lstStyle/>
        <a:p>
          <a:endParaRPr lang="tr-TR"/>
        </a:p>
      </dgm:t>
    </dgm:pt>
    <dgm:pt modelId="{249EC082-32C7-4059-87D8-596FA8F242F2}" type="sibTrans" cxnId="{C58B39D3-1BFD-4879-8EF4-D0E5BB14602D}">
      <dgm:prSet/>
      <dgm:spPr/>
      <dgm:t>
        <a:bodyPr/>
        <a:lstStyle/>
        <a:p>
          <a:endParaRPr lang="tr-TR"/>
        </a:p>
      </dgm:t>
    </dgm:pt>
    <dgm:pt modelId="{BE9D25F9-7B97-46CE-8CE9-7B1EB76DB929}" type="pres">
      <dgm:prSet presAssocID="{DBD02234-C3B8-45C2-98CA-2E2E96E276A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7D6A1C52-4869-4896-9BB3-9A69072021F8}" type="pres">
      <dgm:prSet presAssocID="{5064D638-0B4A-4019-B667-557BC5278688}" presName="composite" presStyleCnt="0"/>
      <dgm:spPr/>
    </dgm:pt>
    <dgm:pt modelId="{955B1347-6E81-4B0A-9726-28D62D080028}" type="pres">
      <dgm:prSet presAssocID="{5064D638-0B4A-4019-B667-557BC5278688}" presName="parentText" presStyleLbl="alignNode1" presStyleIdx="0" presStyleCnt="5" custLinFactNeighborX="-2383" custLinFactNeighborY="-159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B6D36CD-FAF7-46AF-B2D4-3544A2843D0E}" type="pres">
      <dgm:prSet presAssocID="{5064D638-0B4A-4019-B667-557BC5278688}" presName="descendantText" presStyleLbl="alignAcc1" presStyleIdx="0" presStyleCnt="5" custScaleY="10000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9710917-918C-4BDC-862C-809401E14CA5}" type="pres">
      <dgm:prSet presAssocID="{F2475DBE-797B-4037-889B-C04CF88A8181}" presName="sp" presStyleCnt="0"/>
      <dgm:spPr/>
    </dgm:pt>
    <dgm:pt modelId="{F90E6197-C473-48BA-B089-386880C37E7D}" type="pres">
      <dgm:prSet presAssocID="{367DDEA9-CA5A-496D-AD8F-4A8A99F60298}" presName="composite" presStyleCnt="0"/>
      <dgm:spPr/>
    </dgm:pt>
    <dgm:pt modelId="{19CF6E4D-4669-4D6A-883E-EBF3CF7A5250}" type="pres">
      <dgm:prSet presAssocID="{367DDEA9-CA5A-496D-AD8F-4A8A99F60298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62BB4A4-2CE3-414C-97C4-E79DCDEFDAD0}" type="pres">
      <dgm:prSet presAssocID="{367DDEA9-CA5A-496D-AD8F-4A8A99F60298}" presName="descendantText" presStyleLbl="alignAcc1" presStyleIdx="1" presStyleCnt="5" custLinFactNeighborX="214" custLinFactNeighborY="47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331535D-5436-4335-AFCD-780569C979B1}" type="pres">
      <dgm:prSet presAssocID="{97D46F1A-1466-4A80-9DFA-4B9D20D58C0F}" presName="sp" presStyleCnt="0"/>
      <dgm:spPr/>
    </dgm:pt>
    <dgm:pt modelId="{5F74A4C7-1142-4F55-B337-B16A0AD1CF02}" type="pres">
      <dgm:prSet presAssocID="{98ED13CF-92AB-45C3-A561-992D3366105B}" presName="composite" presStyleCnt="0"/>
      <dgm:spPr/>
    </dgm:pt>
    <dgm:pt modelId="{DB07A336-6E7D-460C-A7ED-83B183E41ED6}" type="pres">
      <dgm:prSet presAssocID="{98ED13CF-92AB-45C3-A561-992D3366105B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36F466A-F101-4A80-AC28-483451904543}" type="pres">
      <dgm:prSet presAssocID="{98ED13CF-92AB-45C3-A561-992D3366105B}" presName="descendantText" presStyleLbl="alignAcc1" presStyleIdx="2" presStyleCnt="5" custScaleY="14725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FAE7790-01E9-4312-B3A7-1A609A7B2E51}" type="pres">
      <dgm:prSet presAssocID="{24F85244-64A7-43F7-BA1E-03CE5E5E6C26}" presName="sp" presStyleCnt="0"/>
      <dgm:spPr/>
    </dgm:pt>
    <dgm:pt modelId="{8490A85F-C278-45FA-93BF-30553790DBD6}" type="pres">
      <dgm:prSet presAssocID="{7FB474FB-0497-4A93-B7C0-AF8D96659283}" presName="composite" presStyleCnt="0"/>
      <dgm:spPr/>
    </dgm:pt>
    <dgm:pt modelId="{2B80A2DC-45F1-4A80-A3E4-3652E9F48C9A}" type="pres">
      <dgm:prSet presAssocID="{7FB474FB-0497-4A93-B7C0-AF8D96659283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A704B98-90E4-40B1-9402-5B3EE07698C3}" type="pres">
      <dgm:prSet presAssocID="{7FB474FB-0497-4A93-B7C0-AF8D96659283}" presName="descendantText" presStyleLbl="alignAcc1" presStyleIdx="3" presStyleCnt="5" custScaleY="13884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F1B4B32-00E5-4062-A7E9-A9A9041FFBCE}" type="pres">
      <dgm:prSet presAssocID="{FCA9C1FA-F412-4210-BD88-A2497A95FD3A}" presName="sp" presStyleCnt="0"/>
      <dgm:spPr/>
    </dgm:pt>
    <dgm:pt modelId="{87C2170C-2E0C-4AE2-8475-0DB98A57A56F}" type="pres">
      <dgm:prSet presAssocID="{042B11B2-43CF-4793-83E8-8CF7F7721B13}" presName="composite" presStyleCnt="0"/>
      <dgm:spPr/>
    </dgm:pt>
    <dgm:pt modelId="{8F45B6F5-7BAD-4A32-AB34-5283D9A0A8DA}" type="pres">
      <dgm:prSet presAssocID="{042B11B2-43CF-4793-83E8-8CF7F7721B13}" presName="parentText" presStyleLbl="alignNode1" presStyleIdx="4" presStyleCnt="5" custLinFactNeighborX="-2383" custLinFactNeighborY="-159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E28FFBA-0D36-472E-AD52-C74281320456}" type="pres">
      <dgm:prSet presAssocID="{042B11B2-43CF-4793-83E8-8CF7F7721B13}" presName="descendantText" presStyleLbl="alignAcc1" presStyleIdx="4" presStyleCnt="5" custScaleY="11352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7851030F-7B84-44E5-A2BA-78F266D512E2}" srcId="{DBD02234-C3B8-45C2-98CA-2E2E96E276A1}" destId="{7FB474FB-0497-4A93-B7C0-AF8D96659283}" srcOrd="3" destOrd="0" parTransId="{DF5B2532-32A0-49EB-92DD-6C82E66B80F1}" sibTransId="{FCA9C1FA-F412-4210-BD88-A2497A95FD3A}"/>
    <dgm:cxn modelId="{EC5B0881-0161-41CC-A0D2-D4902C1071A1}" type="presOf" srcId="{98ED13CF-92AB-45C3-A561-992D3366105B}" destId="{DB07A336-6E7D-460C-A7ED-83B183E41ED6}" srcOrd="0" destOrd="0" presId="urn:microsoft.com/office/officeart/2005/8/layout/chevron2"/>
    <dgm:cxn modelId="{65044C04-FEEA-4CC8-836F-C18AB3E6E3E8}" type="presOf" srcId="{7070E55D-00F6-42A5-9E78-DCD1BF873373}" destId="{036F466A-F101-4A80-AC28-483451904543}" srcOrd="0" destOrd="0" presId="urn:microsoft.com/office/officeart/2005/8/layout/chevron2"/>
    <dgm:cxn modelId="{87D2C8D2-E4B5-4A1A-A90D-9A53B67B1AF0}" srcId="{DBD02234-C3B8-45C2-98CA-2E2E96E276A1}" destId="{367DDEA9-CA5A-496D-AD8F-4A8A99F60298}" srcOrd="1" destOrd="0" parTransId="{7F980ACF-370B-4873-A0A0-56576077F9DD}" sibTransId="{97D46F1A-1466-4A80-9DFA-4B9D20D58C0F}"/>
    <dgm:cxn modelId="{C58B39D3-1BFD-4879-8EF4-D0E5BB14602D}" srcId="{042B11B2-43CF-4793-83E8-8CF7F7721B13}" destId="{9F7FA32D-5AAC-4E79-9B4A-14DBF945C41B}" srcOrd="0" destOrd="0" parTransId="{604F6F3B-52C1-42D0-8F50-84EE0F7F0415}" sibTransId="{249EC082-32C7-4059-87D8-596FA8F242F2}"/>
    <dgm:cxn modelId="{131E4E2B-AB6B-45EA-8FB6-5271B12975DB}" srcId="{DBD02234-C3B8-45C2-98CA-2E2E96E276A1}" destId="{98ED13CF-92AB-45C3-A561-992D3366105B}" srcOrd="2" destOrd="0" parTransId="{4D1FF1ED-E6E1-4C56-A081-6E2B76098ED1}" sibTransId="{24F85244-64A7-43F7-BA1E-03CE5E5E6C26}"/>
    <dgm:cxn modelId="{CA79924A-FD42-4558-908E-013B848DDE68}" srcId="{367DDEA9-CA5A-496D-AD8F-4A8A99F60298}" destId="{72C671BB-35DF-4F81-B61C-C8C056281FD9}" srcOrd="0" destOrd="0" parTransId="{6367C6E1-14CA-4297-89AC-FC54EB11DC8D}" sibTransId="{2D4CDCD6-2EF0-4C8B-BEF8-389E1E497C83}"/>
    <dgm:cxn modelId="{5EC1C19B-E3BC-401D-BAF4-0F7DF6F08DC2}" srcId="{5064D638-0B4A-4019-B667-557BC5278688}" destId="{441C9844-1DA0-467B-9B9C-71BB2CB9CE78}" srcOrd="0" destOrd="0" parTransId="{EC7ADB4C-4D47-4FB4-B330-A4E8809910D2}" sibTransId="{68A6E88C-0B36-4B8D-A746-7D04C20B657D}"/>
    <dgm:cxn modelId="{DF269702-A67B-498C-A03C-76291060F650}" type="presOf" srcId="{5064D638-0B4A-4019-B667-557BC5278688}" destId="{955B1347-6E81-4B0A-9726-28D62D080028}" srcOrd="0" destOrd="0" presId="urn:microsoft.com/office/officeart/2005/8/layout/chevron2"/>
    <dgm:cxn modelId="{D75ACB16-DC0E-4170-85D5-C4FBB9AE1100}" type="presOf" srcId="{DBD02234-C3B8-45C2-98CA-2E2E96E276A1}" destId="{BE9D25F9-7B97-46CE-8CE9-7B1EB76DB929}" srcOrd="0" destOrd="0" presId="urn:microsoft.com/office/officeart/2005/8/layout/chevron2"/>
    <dgm:cxn modelId="{AC7D6ECC-42AD-4809-A842-46DE2C465D84}" srcId="{DBD02234-C3B8-45C2-98CA-2E2E96E276A1}" destId="{042B11B2-43CF-4793-83E8-8CF7F7721B13}" srcOrd="4" destOrd="0" parTransId="{96F1FDE3-10B6-49F7-929B-02D80490B1D6}" sibTransId="{F1E11332-3AE3-47E5-88B5-C2D317A52ED7}"/>
    <dgm:cxn modelId="{3D7B8F5E-1785-4A6D-AB80-BE646CDA1D0B}" srcId="{7FB474FB-0497-4A93-B7C0-AF8D96659283}" destId="{60B7F936-E4E0-45B7-A23F-AFCC4B3CF085}" srcOrd="0" destOrd="0" parTransId="{FDDA637C-B95E-4DF7-A8F4-1BE0E5756B72}" sibTransId="{4BB00B22-B5AF-4226-9522-F080DF71B942}"/>
    <dgm:cxn modelId="{1FAEC6BC-C224-43E9-94CA-4293DF9C46AA}" type="presOf" srcId="{042B11B2-43CF-4793-83E8-8CF7F7721B13}" destId="{8F45B6F5-7BAD-4A32-AB34-5283D9A0A8DA}" srcOrd="0" destOrd="0" presId="urn:microsoft.com/office/officeart/2005/8/layout/chevron2"/>
    <dgm:cxn modelId="{8B1C27E2-3409-4EB1-919E-02856693A58A}" type="presOf" srcId="{367DDEA9-CA5A-496D-AD8F-4A8A99F60298}" destId="{19CF6E4D-4669-4D6A-883E-EBF3CF7A5250}" srcOrd="0" destOrd="0" presId="urn:microsoft.com/office/officeart/2005/8/layout/chevron2"/>
    <dgm:cxn modelId="{EAEA8CE5-16B5-4301-8C35-0F2664A5E5C3}" srcId="{DBD02234-C3B8-45C2-98CA-2E2E96E276A1}" destId="{5064D638-0B4A-4019-B667-557BC5278688}" srcOrd="0" destOrd="0" parTransId="{E0A0EBD7-E7D1-4637-BB90-4FD4CA2B0BF0}" sibTransId="{F2475DBE-797B-4037-889B-C04CF88A8181}"/>
    <dgm:cxn modelId="{89DBED86-7D7C-4228-8D6E-1F869720F2C8}" type="presOf" srcId="{60B7F936-E4E0-45B7-A23F-AFCC4B3CF085}" destId="{4A704B98-90E4-40B1-9402-5B3EE07698C3}" srcOrd="0" destOrd="0" presId="urn:microsoft.com/office/officeart/2005/8/layout/chevron2"/>
    <dgm:cxn modelId="{CDCD059D-09A1-4945-8059-6431C586FAE3}" type="presOf" srcId="{7FB474FB-0497-4A93-B7C0-AF8D96659283}" destId="{2B80A2DC-45F1-4A80-A3E4-3652E9F48C9A}" srcOrd="0" destOrd="0" presId="urn:microsoft.com/office/officeart/2005/8/layout/chevron2"/>
    <dgm:cxn modelId="{0F04356B-5FB0-4CB1-BCBB-C2F09FD0ED5A}" type="presOf" srcId="{441C9844-1DA0-467B-9B9C-71BB2CB9CE78}" destId="{8B6D36CD-FAF7-46AF-B2D4-3544A2843D0E}" srcOrd="0" destOrd="0" presId="urn:microsoft.com/office/officeart/2005/8/layout/chevron2"/>
    <dgm:cxn modelId="{7AADEC8C-809F-4673-BDF7-F6735D5FF530}" srcId="{98ED13CF-92AB-45C3-A561-992D3366105B}" destId="{7070E55D-00F6-42A5-9E78-DCD1BF873373}" srcOrd="0" destOrd="0" parTransId="{7C7AA732-5C4F-4BCE-AB59-1063D59A1A23}" sibTransId="{E469D324-5254-47E9-ACD7-A468683A629A}"/>
    <dgm:cxn modelId="{38783B2E-06C6-418B-AB21-655B30EFC2D4}" type="presOf" srcId="{72C671BB-35DF-4F81-B61C-C8C056281FD9}" destId="{862BB4A4-2CE3-414C-97C4-E79DCDEFDAD0}" srcOrd="0" destOrd="0" presId="urn:microsoft.com/office/officeart/2005/8/layout/chevron2"/>
    <dgm:cxn modelId="{588AC744-ADF1-4D67-BD8D-2588A39B1BF8}" type="presOf" srcId="{9F7FA32D-5AAC-4E79-9B4A-14DBF945C41B}" destId="{4E28FFBA-0D36-472E-AD52-C74281320456}" srcOrd="0" destOrd="0" presId="urn:microsoft.com/office/officeart/2005/8/layout/chevron2"/>
    <dgm:cxn modelId="{58ABCA94-C5EB-4BAE-A200-020F05A37254}" type="presParOf" srcId="{BE9D25F9-7B97-46CE-8CE9-7B1EB76DB929}" destId="{7D6A1C52-4869-4896-9BB3-9A69072021F8}" srcOrd="0" destOrd="0" presId="urn:microsoft.com/office/officeart/2005/8/layout/chevron2"/>
    <dgm:cxn modelId="{0855BD7E-2FDD-4E55-B47C-F74BE80A5214}" type="presParOf" srcId="{7D6A1C52-4869-4896-9BB3-9A69072021F8}" destId="{955B1347-6E81-4B0A-9726-28D62D080028}" srcOrd="0" destOrd="0" presId="urn:microsoft.com/office/officeart/2005/8/layout/chevron2"/>
    <dgm:cxn modelId="{0BB9BEF9-9CBC-43EE-84C7-97CD784BE67C}" type="presParOf" srcId="{7D6A1C52-4869-4896-9BB3-9A69072021F8}" destId="{8B6D36CD-FAF7-46AF-B2D4-3544A2843D0E}" srcOrd="1" destOrd="0" presId="urn:microsoft.com/office/officeart/2005/8/layout/chevron2"/>
    <dgm:cxn modelId="{12DD4568-641D-4FDE-BB29-01EAB6D4A50B}" type="presParOf" srcId="{BE9D25F9-7B97-46CE-8CE9-7B1EB76DB929}" destId="{69710917-918C-4BDC-862C-809401E14CA5}" srcOrd="1" destOrd="0" presId="urn:microsoft.com/office/officeart/2005/8/layout/chevron2"/>
    <dgm:cxn modelId="{BB526EA2-1389-4976-B233-00DC017F6CAF}" type="presParOf" srcId="{BE9D25F9-7B97-46CE-8CE9-7B1EB76DB929}" destId="{F90E6197-C473-48BA-B089-386880C37E7D}" srcOrd="2" destOrd="0" presId="urn:microsoft.com/office/officeart/2005/8/layout/chevron2"/>
    <dgm:cxn modelId="{BC6150EA-D45F-40C6-9821-9EBE5F8A0035}" type="presParOf" srcId="{F90E6197-C473-48BA-B089-386880C37E7D}" destId="{19CF6E4D-4669-4D6A-883E-EBF3CF7A5250}" srcOrd="0" destOrd="0" presId="urn:microsoft.com/office/officeart/2005/8/layout/chevron2"/>
    <dgm:cxn modelId="{60280797-18A3-47E9-9C50-ECF3235A0320}" type="presParOf" srcId="{F90E6197-C473-48BA-B089-386880C37E7D}" destId="{862BB4A4-2CE3-414C-97C4-E79DCDEFDAD0}" srcOrd="1" destOrd="0" presId="urn:microsoft.com/office/officeart/2005/8/layout/chevron2"/>
    <dgm:cxn modelId="{DE30CF00-3C7D-4F00-A926-CC4346776BF5}" type="presParOf" srcId="{BE9D25F9-7B97-46CE-8CE9-7B1EB76DB929}" destId="{8331535D-5436-4335-AFCD-780569C979B1}" srcOrd="3" destOrd="0" presId="urn:microsoft.com/office/officeart/2005/8/layout/chevron2"/>
    <dgm:cxn modelId="{235D7166-3AB6-4C88-A107-ECD3596C9E4E}" type="presParOf" srcId="{BE9D25F9-7B97-46CE-8CE9-7B1EB76DB929}" destId="{5F74A4C7-1142-4F55-B337-B16A0AD1CF02}" srcOrd="4" destOrd="0" presId="urn:microsoft.com/office/officeart/2005/8/layout/chevron2"/>
    <dgm:cxn modelId="{827BA59E-8AF8-4723-8DB4-AC5B44DD39CE}" type="presParOf" srcId="{5F74A4C7-1142-4F55-B337-B16A0AD1CF02}" destId="{DB07A336-6E7D-460C-A7ED-83B183E41ED6}" srcOrd="0" destOrd="0" presId="urn:microsoft.com/office/officeart/2005/8/layout/chevron2"/>
    <dgm:cxn modelId="{03DB8406-A77A-4150-9AFE-34A84E78397F}" type="presParOf" srcId="{5F74A4C7-1142-4F55-B337-B16A0AD1CF02}" destId="{036F466A-F101-4A80-AC28-483451904543}" srcOrd="1" destOrd="0" presId="urn:microsoft.com/office/officeart/2005/8/layout/chevron2"/>
    <dgm:cxn modelId="{B62E84DA-28C7-4416-B073-551FD1527C81}" type="presParOf" srcId="{BE9D25F9-7B97-46CE-8CE9-7B1EB76DB929}" destId="{AFAE7790-01E9-4312-B3A7-1A609A7B2E51}" srcOrd="5" destOrd="0" presId="urn:microsoft.com/office/officeart/2005/8/layout/chevron2"/>
    <dgm:cxn modelId="{651288EA-A326-49B6-8B84-0E47302541DA}" type="presParOf" srcId="{BE9D25F9-7B97-46CE-8CE9-7B1EB76DB929}" destId="{8490A85F-C278-45FA-93BF-30553790DBD6}" srcOrd="6" destOrd="0" presId="urn:microsoft.com/office/officeart/2005/8/layout/chevron2"/>
    <dgm:cxn modelId="{02FFD3CD-04AB-4056-9E87-AA76AE938657}" type="presParOf" srcId="{8490A85F-C278-45FA-93BF-30553790DBD6}" destId="{2B80A2DC-45F1-4A80-A3E4-3652E9F48C9A}" srcOrd="0" destOrd="0" presId="urn:microsoft.com/office/officeart/2005/8/layout/chevron2"/>
    <dgm:cxn modelId="{7AC7DAD5-C3F0-4DC3-912C-D94226BA3ADA}" type="presParOf" srcId="{8490A85F-C278-45FA-93BF-30553790DBD6}" destId="{4A704B98-90E4-40B1-9402-5B3EE07698C3}" srcOrd="1" destOrd="0" presId="urn:microsoft.com/office/officeart/2005/8/layout/chevron2"/>
    <dgm:cxn modelId="{992ED554-0F97-4C47-B338-4222DF460F4D}" type="presParOf" srcId="{BE9D25F9-7B97-46CE-8CE9-7B1EB76DB929}" destId="{9F1B4B32-00E5-4062-A7E9-A9A9041FFBCE}" srcOrd="7" destOrd="0" presId="urn:microsoft.com/office/officeart/2005/8/layout/chevron2"/>
    <dgm:cxn modelId="{08E09993-33D1-4FED-9D43-03C66E29A855}" type="presParOf" srcId="{BE9D25F9-7B97-46CE-8CE9-7B1EB76DB929}" destId="{87C2170C-2E0C-4AE2-8475-0DB98A57A56F}" srcOrd="8" destOrd="0" presId="urn:microsoft.com/office/officeart/2005/8/layout/chevron2"/>
    <dgm:cxn modelId="{0D341357-3F93-4240-91B0-85AB6F8F21A0}" type="presParOf" srcId="{87C2170C-2E0C-4AE2-8475-0DB98A57A56F}" destId="{8F45B6F5-7BAD-4A32-AB34-5283D9A0A8DA}" srcOrd="0" destOrd="0" presId="urn:microsoft.com/office/officeart/2005/8/layout/chevron2"/>
    <dgm:cxn modelId="{5F305FC3-87C6-4F21-93F6-7DFD58CBB6A0}" type="presParOf" srcId="{87C2170C-2E0C-4AE2-8475-0DB98A57A56F}" destId="{4E28FFBA-0D36-472E-AD52-C7428132045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EACAAB-E95B-4404-B07A-C6398493DCDA}" type="doc">
      <dgm:prSet loTypeId="urn:microsoft.com/office/officeart/2005/8/layout/bList2#1" loCatId="list" qsTypeId="urn:microsoft.com/office/officeart/2005/8/quickstyle/simple1" qsCatId="simple" csTypeId="urn:microsoft.com/office/officeart/2005/8/colors/accent1_2" csCatId="accent1" phldr="1"/>
      <dgm:spPr/>
    </dgm:pt>
    <dgm:pt modelId="{96D22132-9F13-43B8-94D0-BD053CAC50D1}">
      <dgm:prSet phldrT="[Metin]" custT="1"/>
      <dgm:spPr/>
      <dgm:t>
        <a:bodyPr/>
        <a:lstStyle/>
        <a:p>
          <a:r>
            <a:rPr lang="tr-TR" sz="2800" b="1" dirty="0" smtClean="0"/>
            <a:t>A BLOK</a:t>
          </a:r>
        </a:p>
        <a:p>
          <a:r>
            <a:rPr lang="tr-TR" sz="2800" b="1" dirty="0" smtClean="0"/>
            <a:t>OKULUMUZ</a:t>
          </a:r>
        </a:p>
        <a:p>
          <a:r>
            <a:rPr lang="tr-TR" sz="2000" b="1" dirty="0" smtClean="0"/>
            <a:t>                                       </a:t>
          </a:r>
          <a:endParaRPr lang="tr-TR" sz="2000" dirty="0"/>
        </a:p>
      </dgm:t>
    </dgm:pt>
    <dgm:pt modelId="{BAA860CD-FDCB-4D97-AA55-6CB2C4F8011C}" type="parTrans" cxnId="{F38B3222-E3F7-4867-ABF5-A6954561115E}">
      <dgm:prSet/>
      <dgm:spPr/>
      <dgm:t>
        <a:bodyPr/>
        <a:lstStyle/>
        <a:p>
          <a:endParaRPr lang="tr-TR"/>
        </a:p>
      </dgm:t>
    </dgm:pt>
    <dgm:pt modelId="{E7D39717-65D0-4123-88AF-2747E5498114}" type="sibTrans" cxnId="{F38B3222-E3F7-4867-ABF5-A6954561115E}">
      <dgm:prSet/>
      <dgm:spPr/>
      <dgm:t>
        <a:bodyPr/>
        <a:lstStyle/>
        <a:p>
          <a:endParaRPr lang="tr-TR"/>
        </a:p>
      </dgm:t>
    </dgm:pt>
    <dgm:pt modelId="{EBDB9C64-B49C-496D-8736-F64DD86FF845}" type="pres">
      <dgm:prSet presAssocID="{DDEACAAB-E95B-4404-B07A-C6398493DCDA}" presName="diagram" presStyleCnt="0">
        <dgm:presLayoutVars>
          <dgm:dir/>
          <dgm:animLvl val="lvl"/>
          <dgm:resizeHandles val="exact"/>
        </dgm:presLayoutVars>
      </dgm:prSet>
      <dgm:spPr/>
    </dgm:pt>
    <dgm:pt modelId="{EE161422-2C7D-48F8-AD9C-C568AF5BB88A}" type="pres">
      <dgm:prSet presAssocID="{96D22132-9F13-43B8-94D0-BD053CAC50D1}" presName="compNode" presStyleCnt="0"/>
      <dgm:spPr/>
    </dgm:pt>
    <dgm:pt modelId="{7D7BF553-1841-4EF7-A7C9-AEC185D532E1}" type="pres">
      <dgm:prSet presAssocID="{96D22132-9F13-43B8-94D0-BD053CAC50D1}" presName="childRect" presStyleLbl="bgAcc1" presStyleIdx="0" presStyleCnt="1" custScaleX="144076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72D8777-07ED-4799-A7DE-5884BCB0F496}" type="pres">
      <dgm:prSet presAssocID="{96D22132-9F13-43B8-94D0-BD053CAC50D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B153FCD-F5FE-4F59-98B9-5947ED9447B2}" type="pres">
      <dgm:prSet presAssocID="{96D22132-9F13-43B8-94D0-BD053CAC50D1}" presName="parentRect" presStyleLbl="alignNode1" presStyleIdx="0" presStyleCnt="1" custScaleX="143889" custLinFactNeighborX="2113" custLinFactNeighborY="3293"/>
      <dgm:spPr/>
      <dgm:t>
        <a:bodyPr/>
        <a:lstStyle/>
        <a:p>
          <a:endParaRPr lang="tr-TR"/>
        </a:p>
      </dgm:t>
    </dgm:pt>
    <dgm:pt modelId="{1BE018E7-0469-4467-9017-C5171F7B64DE}" type="pres">
      <dgm:prSet presAssocID="{96D22132-9F13-43B8-94D0-BD053CAC50D1}" presName="adorn" presStyleLbl="fgAccFollowNode1" presStyleIdx="0" presStyleCnt="1" custFlipVert="0" custFlipHor="1" custScaleX="25756" custScaleY="8924" custLinFactNeighborX="62043" custLinFactNeighborY="16128"/>
      <dgm:spPr/>
    </dgm:pt>
  </dgm:ptLst>
  <dgm:cxnLst>
    <dgm:cxn modelId="{E81C98C4-C45C-4F48-BBE4-AFDCF6588441}" type="presOf" srcId="{96D22132-9F13-43B8-94D0-BD053CAC50D1}" destId="{EB153FCD-F5FE-4F59-98B9-5947ED9447B2}" srcOrd="1" destOrd="0" presId="urn:microsoft.com/office/officeart/2005/8/layout/bList2#1"/>
    <dgm:cxn modelId="{45E85417-54BF-43E3-86CF-20D1389C056A}" type="presOf" srcId="{DDEACAAB-E95B-4404-B07A-C6398493DCDA}" destId="{EBDB9C64-B49C-496D-8736-F64DD86FF845}" srcOrd="0" destOrd="0" presId="urn:microsoft.com/office/officeart/2005/8/layout/bList2#1"/>
    <dgm:cxn modelId="{C2F09016-117A-4BAF-83C7-B4933DA37DD5}" type="presOf" srcId="{96D22132-9F13-43B8-94D0-BD053CAC50D1}" destId="{E72D8777-07ED-4799-A7DE-5884BCB0F496}" srcOrd="0" destOrd="0" presId="urn:microsoft.com/office/officeart/2005/8/layout/bList2#1"/>
    <dgm:cxn modelId="{F38B3222-E3F7-4867-ABF5-A6954561115E}" srcId="{DDEACAAB-E95B-4404-B07A-C6398493DCDA}" destId="{96D22132-9F13-43B8-94D0-BD053CAC50D1}" srcOrd="0" destOrd="0" parTransId="{BAA860CD-FDCB-4D97-AA55-6CB2C4F8011C}" sibTransId="{E7D39717-65D0-4123-88AF-2747E5498114}"/>
    <dgm:cxn modelId="{2630A983-3ACD-4DDA-9DEA-41AEF5E14A2A}" type="presParOf" srcId="{EBDB9C64-B49C-496D-8736-F64DD86FF845}" destId="{EE161422-2C7D-48F8-AD9C-C568AF5BB88A}" srcOrd="0" destOrd="0" presId="urn:microsoft.com/office/officeart/2005/8/layout/bList2#1"/>
    <dgm:cxn modelId="{A93C9AE9-B65E-461A-956A-78D80908730F}" type="presParOf" srcId="{EE161422-2C7D-48F8-AD9C-C568AF5BB88A}" destId="{7D7BF553-1841-4EF7-A7C9-AEC185D532E1}" srcOrd="0" destOrd="0" presId="urn:microsoft.com/office/officeart/2005/8/layout/bList2#1"/>
    <dgm:cxn modelId="{A4E47BE8-ED94-4C4C-802E-64E18DE866D9}" type="presParOf" srcId="{EE161422-2C7D-48F8-AD9C-C568AF5BB88A}" destId="{E72D8777-07ED-4799-A7DE-5884BCB0F496}" srcOrd="1" destOrd="0" presId="urn:microsoft.com/office/officeart/2005/8/layout/bList2#1"/>
    <dgm:cxn modelId="{7EC71C71-D150-4AF4-95DB-C84898442F2C}" type="presParOf" srcId="{EE161422-2C7D-48F8-AD9C-C568AF5BB88A}" destId="{EB153FCD-F5FE-4F59-98B9-5947ED9447B2}" srcOrd="2" destOrd="0" presId="urn:microsoft.com/office/officeart/2005/8/layout/bList2#1"/>
    <dgm:cxn modelId="{559AA012-9ABA-4423-B952-6E934588F4A6}" type="presParOf" srcId="{EE161422-2C7D-48F8-AD9C-C568AF5BB88A}" destId="{1BE018E7-0469-4467-9017-C5171F7B64DE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DEACAAB-E95B-4404-B07A-C6398493DCDA}" type="doc">
      <dgm:prSet loTypeId="urn:microsoft.com/office/officeart/2005/8/layout/bList2#1" loCatId="list" qsTypeId="urn:microsoft.com/office/officeart/2005/8/quickstyle/simple1" qsCatId="simple" csTypeId="urn:microsoft.com/office/officeart/2005/8/colors/accent1_2" csCatId="accent1" phldr="1"/>
      <dgm:spPr/>
    </dgm:pt>
    <dgm:pt modelId="{96D22132-9F13-43B8-94D0-BD053CAC50D1}">
      <dgm:prSet phldrT="[Metin]" custT="1"/>
      <dgm:spPr/>
      <dgm:t>
        <a:bodyPr/>
        <a:lstStyle/>
        <a:p>
          <a:r>
            <a:rPr lang="tr-TR" sz="2400" b="1" dirty="0" smtClean="0"/>
            <a:t>B BLOK</a:t>
          </a:r>
        </a:p>
        <a:p>
          <a:r>
            <a:rPr lang="tr-TR" sz="2400" b="1" dirty="0" smtClean="0"/>
            <a:t>PANSİYONUMUZ</a:t>
          </a:r>
        </a:p>
        <a:p>
          <a:r>
            <a:rPr lang="tr-TR" sz="2000" b="1" dirty="0" smtClean="0"/>
            <a:t>                                       </a:t>
          </a:r>
          <a:endParaRPr lang="tr-TR" sz="2000" dirty="0"/>
        </a:p>
      </dgm:t>
    </dgm:pt>
    <dgm:pt modelId="{BAA860CD-FDCB-4D97-AA55-6CB2C4F8011C}" type="parTrans" cxnId="{F38B3222-E3F7-4867-ABF5-A6954561115E}">
      <dgm:prSet/>
      <dgm:spPr/>
      <dgm:t>
        <a:bodyPr/>
        <a:lstStyle/>
        <a:p>
          <a:endParaRPr lang="tr-TR"/>
        </a:p>
      </dgm:t>
    </dgm:pt>
    <dgm:pt modelId="{E7D39717-65D0-4123-88AF-2747E5498114}" type="sibTrans" cxnId="{F38B3222-E3F7-4867-ABF5-A6954561115E}">
      <dgm:prSet/>
      <dgm:spPr/>
      <dgm:t>
        <a:bodyPr/>
        <a:lstStyle/>
        <a:p>
          <a:endParaRPr lang="tr-TR"/>
        </a:p>
      </dgm:t>
    </dgm:pt>
    <dgm:pt modelId="{88E12262-DB1C-459D-84A6-4F789CD508F3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 dirty="0"/>
        </a:p>
      </dgm:t>
    </dgm:pt>
    <dgm:pt modelId="{09F486F8-E18F-41A6-A6D0-A91E7250CF52}" type="parTrans" cxnId="{34974458-C2E9-4EBF-A1BE-0DED2F0672EA}">
      <dgm:prSet/>
      <dgm:spPr/>
      <dgm:t>
        <a:bodyPr/>
        <a:lstStyle/>
        <a:p>
          <a:endParaRPr lang="tr-TR"/>
        </a:p>
      </dgm:t>
    </dgm:pt>
    <dgm:pt modelId="{6C2F10AF-EB4D-4626-991E-1EED29DA3906}" type="sibTrans" cxnId="{34974458-C2E9-4EBF-A1BE-0DED2F0672EA}">
      <dgm:prSet/>
      <dgm:spPr/>
      <dgm:t>
        <a:bodyPr/>
        <a:lstStyle/>
        <a:p>
          <a:endParaRPr lang="tr-TR"/>
        </a:p>
      </dgm:t>
    </dgm:pt>
    <dgm:pt modelId="{EBDB9C64-B49C-496D-8736-F64DD86FF845}" type="pres">
      <dgm:prSet presAssocID="{DDEACAAB-E95B-4404-B07A-C6398493DCDA}" presName="diagram" presStyleCnt="0">
        <dgm:presLayoutVars>
          <dgm:dir/>
          <dgm:animLvl val="lvl"/>
          <dgm:resizeHandles val="exact"/>
        </dgm:presLayoutVars>
      </dgm:prSet>
      <dgm:spPr/>
    </dgm:pt>
    <dgm:pt modelId="{EE161422-2C7D-48F8-AD9C-C568AF5BB88A}" type="pres">
      <dgm:prSet presAssocID="{96D22132-9F13-43B8-94D0-BD053CAC50D1}" presName="compNode" presStyleCnt="0"/>
      <dgm:spPr/>
    </dgm:pt>
    <dgm:pt modelId="{7D7BF553-1841-4EF7-A7C9-AEC185D532E1}" type="pres">
      <dgm:prSet presAssocID="{96D22132-9F13-43B8-94D0-BD053CAC50D1}" presName="childRect" presStyleLbl="bgAcc1" presStyleIdx="0" presStyleCnt="1" custFlipHor="0" custScaleX="3056" custScaleY="1584" custLinFactNeighborX="58763" custLinFactNeighborY="4586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72D8777-07ED-4799-A7DE-5884BCB0F496}" type="pres">
      <dgm:prSet presAssocID="{96D22132-9F13-43B8-94D0-BD053CAC50D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B153FCD-F5FE-4F59-98B9-5947ED9447B2}" type="pres">
      <dgm:prSet presAssocID="{96D22132-9F13-43B8-94D0-BD053CAC50D1}" presName="parentRect" presStyleLbl="alignNode1" presStyleIdx="0" presStyleCnt="1" custScaleX="143889" custScaleY="94151" custLinFactNeighborX="-593" custLinFactNeighborY="55864"/>
      <dgm:spPr/>
      <dgm:t>
        <a:bodyPr/>
        <a:lstStyle/>
        <a:p>
          <a:endParaRPr lang="tr-TR"/>
        </a:p>
      </dgm:t>
    </dgm:pt>
    <dgm:pt modelId="{1BE018E7-0469-4467-9017-C5171F7B64DE}" type="pres">
      <dgm:prSet presAssocID="{96D22132-9F13-43B8-94D0-BD053CAC50D1}" presName="adorn" presStyleLbl="fgAccFollowNode1" presStyleIdx="0" presStyleCnt="1" custFlipVert="0" custFlipHor="1" custScaleX="25756" custScaleY="8924" custLinFactNeighborX="62043" custLinFactNeighborY="16128"/>
      <dgm:spPr/>
    </dgm:pt>
  </dgm:ptLst>
  <dgm:cxnLst>
    <dgm:cxn modelId="{34974458-C2E9-4EBF-A1BE-0DED2F0672EA}" srcId="{96D22132-9F13-43B8-94D0-BD053CAC50D1}" destId="{88E12262-DB1C-459D-84A6-4F789CD508F3}" srcOrd="0" destOrd="0" parTransId="{09F486F8-E18F-41A6-A6D0-A91E7250CF52}" sibTransId="{6C2F10AF-EB4D-4626-991E-1EED29DA3906}"/>
    <dgm:cxn modelId="{9C5F8591-9C07-42BC-8855-BFC666438882}" type="presOf" srcId="{DDEACAAB-E95B-4404-B07A-C6398493DCDA}" destId="{EBDB9C64-B49C-496D-8736-F64DD86FF845}" srcOrd="0" destOrd="0" presId="urn:microsoft.com/office/officeart/2005/8/layout/bList2#1"/>
    <dgm:cxn modelId="{B2E18352-3FF7-411D-971A-65ECAAF516D7}" type="presOf" srcId="{96D22132-9F13-43B8-94D0-BD053CAC50D1}" destId="{EB153FCD-F5FE-4F59-98B9-5947ED9447B2}" srcOrd="1" destOrd="0" presId="urn:microsoft.com/office/officeart/2005/8/layout/bList2#1"/>
    <dgm:cxn modelId="{085E36F4-6517-4345-90BD-6163DFE61712}" type="presOf" srcId="{88E12262-DB1C-459D-84A6-4F789CD508F3}" destId="{7D7BF553-1841-4EF7-A7C9-AEC185D532E1}" srcOrd="0" destOrd="0" presId="urn:microsoft.com/office/officeart/2005/8/layout/bList2#1"/>
    <dgm:cxn modelId="{F38B3222-E3F7-4867-ABF5-A6954561115E}" srcId="{DDEACAAB-E95B-4404-B07A-C6398493DCDA}" destId="{96D22132-9F13-43B8-94D0-BD053CAC50D1}" srcOrd="0" destOrd="0" parTransId="{BAA860CD-FDCB-4D97-AA55-6CB2C4F8011C}" sibTransId="{E7D39717-65D0-4123-88AF-2747E5498114}"/>
    <dgm:cxn modelId="{D20346B6-4D78-4CD5-8B22-67DFBDFD5E6F}" type="presOf" srcId="{96D22132-9F13-43B8-94D0-BD053CAC50D1}" destId="{E72D8777-07ED-4799-A7DE-5884BCB0F496}" srcOrd="0" destOrd="0" presId="urn:microsoft.com/office/officeart/2005/8/layout/bList2#1"/>
    <dgm:cxn modelId="{2309FEDB-38A1-4E54-94E7-521BCA361102}" type="presParOf" srcId="{EBDB9C64-B49C-496D-8736-F64DD86FF845}" destId="{EE161422-2C7D-48F8-AD9C-C568AF5BB88A}" srcOrd="0" destOrd="0" presId="urn:microsoft.com/office/officeart/2005/8/layout/bList2#1"/>
    <dgm:cxn modelId="{C4907C5D-2779-4395-9E92-2A879E9C4B5B}" type="presParOf" srcId="{EE161422-2C7D-48F8-AD9C-C568AF5BB88A}" destId="{7D7BF553-1841-4EF7-A7C9-AEC185D532E1}" srcOrd="0" destOrd="0" presId="urn:microsoft.com/office/officeart/2005/8/layout/bList2#1"/>
    <dgm:cxn modelId="{F5CEFE1F-C7C0-4A82-B637-C661AC9B4D62}" type="presParOf" srcId="{EE161422-2C7D-48F8-AD9C-C568AF5BB88A}" destId="{E72D8777-07ED-4799-A7DE-5884BCB0F496}" srcOrd="1" destOrd="0" presId="urn:microsoft.com/office/officeart/2005/8/layout/bList2#1"/>
    <dgm:cxn modelId="{7F843380-B8D9-403A-B542-7FE26F7CDC43}" type="presParOf" srcId="{EE161422-2C7D-48F8-AD9C-C568AF5BB88A}" destId="{EB153FCD-F5FE-4F59-98B9-5947ED9447B2}" srcOrd="2" destOrd="0" presId="urn:microsoft.com/office/officeart/2005/8/layout/bList2#1"/>
    <dgm:cxn modelId="{5182D099-5CB1-4BDC-9C10-6C72579D3411}" type="presParOf" srcId="{EE161422-2C7D-48F8-AD9C-C568AF5BB88A}" destId="{1BE018E7-0469-4467-9017-C5171F7B64DE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DEACAAB-E95B-4404-B07A-C6398493DCDA}" type="doc">
      <dgm:prSet loTypeId="urn:microsoft.com/office/officeart/2005/8/layout/bList2#3" loCatId="list" qsTypeId="urn:microsoft.com/office/officeart/2005/8/quickstyle/simple1" qsCatId="simple" csTypeId="urn:microsoft.com/office/officeart/2005/8/colors/accent1_2" csCatId="accent1" phldr="1"/>
      <dgm:spPr/>
    </dgm:pt>
    <dgm:pt modelId="{96D22132-9F13-43B8-94D0-BD053CAC50D1}">
      <dgm:prSet phldrT="[Metin]" custT="1"/>
      <dgm:spPr/>
      <dgm:t>
        <a:bodyPr/>
        <a:lstStyle/>
        <a:p>
          <a:r>
            <a:rPr lang="tr-TR" sz="2000" dirty="0" smtClean="0"/>
            <a:t>                             </a:t>
          </a:r>
        </a:p>
        <a:p>
          <a:r>
            <a:rPr lang="tr-TR" sz="2800" b="1" dirty="0" smtClean="0"/>
            <a:t>C BLOK</a:t>
          </a:r>
        </a:p>
        <a:p>
          <a:r>
            <a:rPr lang="tr-TR" sz="2800" b="1" dirty="0" smtClean="0"/>
            <a:t>SPOR SALONU</a:t>
          </a:r>
        </a:p>
        <a:p>
          <a:r>
            <a:rPr lang="tr-TR" sz="2000" b="1" dirty="0" smtClean="0"/>
            <a:t>                                      </a:t>
          </a:r>
          <a:endParaRPr lang="tr-TR" sz="2000" dirty="0"/>
        </a:p>
      </dgm:t>
    </dgm:pt>
    <dgm:pt modelId="{BAA860CD-FDCB-4D97-AA55-6CB2C4F8011C}" type="parTrans" cxnId="{F38B3222-E3F7-4867-ABF5-A6954561115E}">
      <dgm:prSet/>
      <dgm:spPr/>
      <dgm:t>
        <a:bodyPr/>
        <a:lstStyle/>
        <a:p>
          <a:endParaRPr lang="tr-TR"/>
        </a:p>
      </dgm:t>
    </dgm:pt>
    <dgm:pt modelId="{E7D39717-65D0-4123-88AF-2747E5498114}" type="sibTrans" cxnId="{F38B3222-E3F7-4867-ABF5-A6954561115E}">
      <dgm:prSet/>
      <dgm:spPr/>
      <dgm:t>
        <a:bodyPr/>
        <a:lstStyle/>
        <a:p>
          <a:endParaRPr lang="tr-TR"/>
        </a:p>
      </dgm:t>
    </dgm:pt>
    <dgm:pt modelId="{EBDB9C64-B49C-496D-8736-F64DD86FF845}" type="pres">
      <dgm:prSet presAssocID="{DDEACAAB-E95B-4404-B07A-C6398493DCDA}" presName="diagram" presStyleCnt="0">
        <dgm:presLayoutVars>
          <dgm:dir/>
          <dgm:animLvl val="lvl"/>
          <dgm:resizeHandles val="exact"/>
        </dgm:presLayoutVars>
      </dgm:prSet>
      <dgm:spPr/>
    </dgm:pt>
    <dgm:pt modelId="{EE161422-2C7D-48F8-AD9C-C568AF5BB88A}" type="pres">
      <dgm:prSet presAssocID="{96D22132-9F13-43B8-94D0-BD053CAC50D1}" presName="compNode" presStyleCnt="0"/>
      <dgm:spPr/>
    </dgm:pt>
    <dgm:pt modelId="{7D7BF553-1841-4EF7-A7C9-AEC185D532E1}" type="pres">
      <dgm:prSet presAssocID="{96D22132-9F13-43B8-94D0-BD053CAC50D1}" presName="childRect" presStyleLbl="bgAcc1" presStyleIdx="0" presStyleCnt="1" custScaleX="144076" custScaleY="113617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72D8777-07ED-4799-A7DE-5884BCB0F496}" type="pres">
      <dgm:prSet presAssocID="{96D22132-9F13-43B8-94D0-BD053CAC50D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B153FCD-F5FE-4F59-98B9-5947ED9447B2}" type="pres">
      <dgm:prSet presAssocID="{96D22132-9F13-43B8-94D0-BD053CAC50D1}" presName="parentRect" presStyleLbl="alignNode1" presStyleIdx="0" presStyleCnt="1" custScaleX="143889" custScaleY="64853" custLinFactNeighborX="2113" custLinFactNeighborY="-1068"/>
      <dgm:spPr/>
      <dgm:t>
        <a:bodyPr/>
        <a:lstStyle/>
        <a:p>
          <a:endParaRPr lang="tr-TR"/>
        </a:p>
      </dgm:t>
    </dgm:pt>
    <dgm:pt modelId="{1BE018E7-0469-4467-9017-C5171F7B64DE}" type="pres">
      <dgm:prSet presAssocID="{96D22132-9F13-43B8-94D0-BD053CAC50D1}" presName="adorn" presStyleLbl="fgAccFollowNode1" presStyleIdx="0" presStyleCnt="1" custFlipVert="0" custFlipHor="1" custScaleX="25756" custScaleY="8924" custLinFactNeighborX="62043" custLinFactNeighborY="16128"/>
      <dgm:spPr/>
    </dgm:pt>
  </dgm:ptLst>
  <dgm:cxnLst>
    <dgm:cxn modelId="{08843824-5A34-4A76-A8BD-D3C08259B62C}" type="presOf" srcId="{96D22132-9F13-43B8-94D0-BD053CAC50D1}" destId="{E72D8777-07ED-4799-A7DE-5884BCB0F496}" srcOrd="0" destOrd="0" presId="urn:microsoft.com/office/officeart/2005/8/layout/bList2#3"/>
    <dgm:cxn modelId="{E210EDA9-497E-43EE-8521-A35E51A39236}" type="presOf" srcId="{DDEACAAB-E95B-4404-B07A-C6398493DCDA}" destId="{EBDB9C64-B49C-496D-8736-F64DD86FF845}" srcOrd="0" destOrd="0" presId="urn:microsoft.com/office/officeart/2005/8/layout/bList2#3"/>
    <dgm:cxn modelId="{4AF2FF09-4731-4996-B862-744C823058BA}" type="presOf" srcId="{96D22132-9F13-43B8-94D0-BD053CAC50D1}" destId="{EB153FCD-F5FE-4F59-98B9-5947ED9447B2}" srcOrd="1" destOrd="0" presId="urn:microsoft.com/office/officeart/2005/8/layout/bList2#3"/>
    <dgm:cxn modelId="{F38B3222-E3F7-4867-ABF5-A6954561115E}" srcId="{DDEACAAB-E95B-4404-B07A-C6398493DCDA}" destId="{96D22132-9F13-43B8-94D0-BD053CAC50D1}" srcOrd="0" destOrd="0" parTransId="{BAA860CD-FDCB-4D97-AA55-6CB2C4F8011C}" sibTransId="{E7D39717-65D0-4123-88AF-2747E5498114}"/>
    <dgm:cxn modelId="{6C338486-6F40-4461-B50E-FE92806FC1C1}" type="presParOf" srcId="{EBDB9C64-B49C-496D-8736-F64DD86FF845}" destId="{EE161422-2C7D-48F8-AD9C-C568AF5BB88A}" srcOrd="0" destOrd="0" presId="urn:microsoft.com/office/officeart/2005/8/layout/bList2#3"/>
    <dgm:cxn modelId="{92EF5440-F53A-4DFF-88A4-5244866D7D64}" type="presParOf" srcId="{EE161422-2C7D-48F8-AD9C-C568AF5BB88A}" destId="{7D7BF553-1841-4EF7-A7C9-AEC185D532E1}" srcOrd="0" destOrd="0" presId="urn:microsoft.com/office/officeart/2005/8/layout/bList2#3"/>
    <dgm:cxn modelId="{02A777A6-ADDF-4C73-88A1-BA4933A04EAC}" type="presParOf" srcId="{EE161422-2C7D-48F8-AD9C-C568AF5BB88A}" destId="{E72D8777-07ED-4799-A7DE-5884BCB0F496}" srcOrd="1" destOrd="0" presId="urn:microsoft.com/office/officeart/2005/8/layout/bList2#3"/>
    <dgm:cxn modelId="{EEFD8C06-DC73-4BEE-A302-7630B5E32B35}" type="presParOf" srcId="{EE161422-2C7D-48F8-AD9C-C568AF5BB88A}" destId="{EB153FCD-F5FE-4F59-98B9-5947ED9447B2}" srcOrd="2" destOrd="0" presId="urn:microsoft.com/office/officeart/2005/8/layout/bList2#3"/>
    <dgm:cxn modelId="{FDB2A9F9-82E5-42CF-9820-4E8D3A20133F}" type="presParOf" srcId="{EE161422-2C7D-48F8-AD9C-C568AF5BB88A}" destId="{1BE018E7-0469-4467-9017-C5171F7B64DE}" srcOrd="3" destOrd="0" presId="urn:microsoft.com/office/officeart/2005/8/layout/bList2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8307957-6173-4508-BFF3-C69EEC11D89A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C48D681C-1AF2-4DCD-882F-A755A135017B}">
      <dgm:prSet custT="1"/>
      <dgm:spPr/>
      <dgm:t>
        <a:bodyPr/>
        <a:lstStyle/>
        <a:p>
          <a:pPr rtl="0"/>
          <a:r>
            <a:rPr lang="tr-TR" sz="2700" b="1" u="none" baseline="0" dirty="0" smtClean="0"/>
            <a:t> </a:t>
          </a:r>
          <a:r>
            <a:rPr lang="tr-TR" sz="1800" b="1" u="none" baseline="0" dirty="0" smtClean="0"/>
            <a:t>ATÖLYELER</a:t>
          </a:r>
          <a:endParaRPr lang="tr-TR" sz="2000" u="none" dirty="0"/>
        </a:p>
      </dgm:t>
    </dgm:pt>
    <dgm:pt modelId="{88547049-CF65-4D12-BAD4-878F2E2D8124}" type="parTrans" cxnId="{9E1B60AF-7723-4663-8796-1CF9F56EDB84}">
      <dgm:prSet/>
      <dgm:spPr/>
      <dgm:t>
        <a:bodyPr/>
        <a:lstStyle/>
        <a:p>
          <a:endParaRPr lang="tr-TR"/>
        </a:p>
      </dgm:t>
    </dgm:pt>
    <dgm:pt modelId="{FF740293-14A7-4AB9-B6A3-BA54E0D0CDF1}" type="sibTrans" cxnId="{9E1B60AF-7723-4663-8796-1CF9F56EDB84}">
      <dgm:prSet/>
      <dgm:spPr/>
      <dgm:t>
        <a:bodyPr/>
        <a:lstStyle/>
        <a:p>
          <a:endParaRPr lang="tr-TR"/>
        </a:p>
      </dgm:t>
    </dgm:pt>
    <dgm:pt modelId="{E9B48E9F-9188-47D9-933E-9297B2D03816}">
      <dgm:prSet custT="1"/>
      <dgm:spPr/>
      <dgm:t>
        <a:bodyPr/>
        <a:lstStyle/>
        <a:p>
          <a:pPr rtl="0"/>
          <a:r>
            <a:rPr lang="tr-TR" sz="1800" baseline="0" dirty="0" smtClean="0"/>
            <a:t>Resepsiyon Atölyesi</a:t>
          </a:r>
          <a:endParaRPr lang="tr-TR" sz="1800" dirty="0"/>
        </a:p>
      </dgm:t>
    </dgm:pt>
    <dgm:pt modelId="{990FBC2B-8600-4050-9397-E85CDAEC21AF}" type="parTrans" cxnId="{9E202DD0-2BAF-42E3-A6FE-458790F2625D}">
      <dgm:prSet/>
      <dgm:spPr/>
      <dgm:t>
        <a:bodyPr/>
        <a:lstStyle/>
        <a:p>
          <a:endParaRPr lang="tr-TR"/>
        </a:p>
      </dgm:t>
    </dgm:pt>
    <dgm:pt modelId="{9674E904-249D-4395-B115-770762EA00C4}" type="sibTrans" cxnId="{9E202DD0-2BAF-42E3-A6FE-458790F2625D}">
      <dgm:prSet/>
      <dgm:spPr/>
      <dgm:t>
        <a:bodyPr/>
        <a:lstStyle/>
        <a:p>
          <a:endParaRPr lang="tr-TR"/>
        </a:p>
      </dgm:t>
    </dgm:pt>
    <dgm:pt modelId="{741D031E-8859-42B2-B484-12726D1DC164}">
      <dgm:prSet custT="1"/>
      <dgm:spPr/>
      <dgm:t>
        <a:bodyPr/>
        <a:lstStyle/>
        <a:p>
          <a:pPr rtl="0"/>
          <a:r>
            <a:rPr lang="tr-TR" sz="1800" baseline="0" dirty="0" smtClean="0"/>
            <a:t>Kat Hizmetleri Atölyesi</a:t>
          </a:r>
          <a:endParaRPr lang="tr-TR" sz="1800" dirty="0"/>
        </a:p>
      </dgm:t>
    </dgm:pt>
    <dgm:pt modelId="{9379DB9B-A88D-4FBA-A6E7-D1C1643CEDE4}" type="parTrans" cxnId="{1D79A969-7D69-4C16-8421-857F01943C56}">
      <dgm:prSet/>
      <dgm:spPr/>
      <dgm:t>
        <a:bodyPr/>
        <a:lstStyle/>
        <a:p>
          <a:endParaRPr lang="tr-TR"/>
        </a:p>
      </dgm:t>
    </dgm:pt>
    <dgm:pt modelId="{F8DA6C2C-68F2-467D-B8F6-55B587DBCE1C}" type="sibTrans" cxnId="{1D79A969-7D69-4C16-8421-857F01943C56}">
      <dgm:prSet/>
      <dgm:spPr/>
      <dgm:t>
        <a:bodyPr/>
        <a:lstStyle/>
        <a:p>
          <a:endParaRPr lang="tr-TR"/>
        </a:p>
      </dgm:t>
    </dgm:pt>
    <dgm:pt modelId="{04196146-88BF-40A6-B3CB-3B1F5FD08D29}">
      <dgm:prSet custT="1"/>
      <dgm:spPr/>
      <dgm:t>
        <a:bodyPr/>
        <a:lstStyle/>
        <a:p>
          <a:pPr rtl="0"/>
          <a:r>
            <a:rPr lang="tr-TR" sz="1800" baseline="0" dirty="0" smtClean="0"/>
            <a:t>Servis Atölyesi</a:t>
          </a:r>
          <a:endParaRPr lang="tr-TR" sz="1800" dirty="0"/>
        </a:p>
      </dgm:t>
    </dgm:pt>
    <dgm:pt modelId="{24C2879C-E887-40B6-9552-1FBB93D06913}" type="parTrans" cxnId="{9488ECE0-F290-4A34-A07D-62B228F501D8}">
      <dgm:prSet/>
      <dgm:spPr/>
      <dgm:t>
        <a:bodyPr/>
        <a:lstStyle/>
        <a:p>
          <a:endParaRPr lang="tr-TR"/>
        </a:p>
      </dgm:t>
    </dgm:pt>
    <dgm:pt modelId="{C28C99CB-C087-4957-AD2D-0B440DFA35FA}" type="sibTrans" cxnId="{9488ECE0-F290-4A34-A07D-62B228F501D8}">
      <dgm:prSet/>
      <dgm:spPr/>
      <dgm:t>
        <a:bodyPr/>
        <a:lstStyle/>
        <a:p>
          <a:endParaRPr lang="tr-TR"/>
        </a:p>
      </dgm:t>
    </dgm:pt>
    <dgm:pt modelId="{DBE8184C-D38D-4B33-9969-0A02A7A28866}">
      <dgm:prSet custT="1"/>
      <dgm:spPr/>
      <dgm:t>
        <a:bodyPr/>
        <a:lstStyle/>
        <a:p>
          <a:pPr rtl="0"/>
          <a:r>
            <a:rPr lang="tr-TR" sz="1800" baseline="0" dirty="0" smtClean="0"/>
            <a:t>İçecek Atölyesi </a:t>
          </a:r>
          <a:endParaRPr lang="tr-TR" sz="1800" dirty="0"/>
        </a:p>
      </dgm:t>
    </dgm:pt>
    <dgm:pt modelId="{6837E85B-CA09-4F6F-A15C-783DD36D2993}" type="parTrans" cxnId="{95F5238A-2838-4049-90F8-7CB66F184982}">
      <dgm:prSet/>
      <dgm:spPr/>
      <dgm:t>
        <a:bodyPr/>
        <a:lstStyle/>
        <a:p>
          <a:endParaRPr lang="tr-TR"/>
        </a:p>
      </dgm:t>
    </dgm:pt>
    <dgm:pt modelId="{4537CD3D-F4B4-4A43-B991-6AB49E46F70B}" type="sibTrans" cxnId="{95F5238A-2838-4049-90F8-7CB66F184982}">
      <dgm:prSet/>
      <dgm:spPr/>
      <dgm:t>
        <a:bodyPr/>
        <a:lstStyle/>
        <a:p>
          <a:endParaRPr lang="tr-TR"/>
        </a:p>
      </dgm:t>
    </dgm:pt>
    <dgm:pt modelId="{CB8CAAD6-804A-49C7-AD35-9D896B718DE3}">
      <dgm:prSet custT="1"/>
      <dgm:spPr/>
      <dgm:t>
        <a:bodyPr/>
        <a:lstStyle/>
        <a:p>
          <a:pPr rtl="0"/>
          <a:r>
            <a:rPr lang="tr-TR" sz="1800" baseline="0" dirty="0" smtClean="0"/>
            <a:t>Mutfak Atölyesi</a:t>
          </a:r>
          <a:endParaRPr lang="tr-TR" sz="1800" dirty="0"/>
        </a:p>
      </dgm:t>
    </dgm:pt>
    <dgm:pt modelId="{090C0217-DA46-4845-84F5-D5004CB6D3F0}" type="parTrans" cxnId="{B8CCC9F0-F15D-4ADA-BF28-956AE0527316}">
      <dgm:prSet/>
      <dgm:spPr/>
      <dgm:t>
        <a:bodyPr/>
        <a:lstStyle/>
        <a:p>
          <a:endParaRPr lang="tr-TR"/>
        </a:p>
      </dgm:t>
    </dgm:pt>
    <dgm:pt modelId="{20591356-ED7A-4A1D-9E28-4269100A8E61}" type="sibTrans" cxnId="{B8CCC9F0-F15D-4ADA-BF28-956AE0527316}">
      <dgm:prSet/>
      <dgm:spPr/>
      <dgm:t>
        <a:bodyPr/>
        <a:lstStyle/>
        <a:p>
          <a:endParaRPr lang="tr-TR"/>
        </a:p>
      </dgm:t>
    </dgm:pt>
    <dgm:pt modelId="{F566DDEC-B578-4C56-B5C1-7061A39AB002}">
      <dgm:prSet custT="1"/>
      <dgm:spPr/>
      <dgm:t>
        <a:bodyPr/>
        <a:lstStyle/>
        <a:p>
          <a:pPr rtl="0"/>
          <a:r>
            <a:rPr lang="tr-TR" sz="2300" b="1" u="none" baseline="0" dirty="0" smtClean="0"/>
            <a:t> </a:t>
          </a:r>
          <a:r>
            <a:rPr lang="tr-TR" sz="2000" b="1" u="none" baseline="0" dirty="0" smtClean="0"/>
            <a:t>EĞİTİM VE İDARİ BİRİMLER</a:t>
          </a:r>
          <a:endParaRPr lang="tr-TR" sz="2000" u="none" dirty="0"/>
        </a:p>
      </dgm:t>
    </dgm:pt>
    <dgm:pt modelId="{F3CB1B92-5D1E-4145-AB27-9AD8E27D9958}" type="parTrans" cxnId="{7A00157F-6EF6-4609-99A1-66E8B95AC22D}">
      <dgm:prSet/>
      <dgm:spPr/>
      <dgm:t>
        <a:bodyPr/>
        <a:lstStyle/>
        <a:p>
          <a:endParaRPr lang="tr-TR"/>
        </a:p>
      </dgm:t>
    </dgm:pt>
    <dgm:pt modelId="{EFDC8D3E-D542-4C8E-847A-4D2D0AF253B7}" type="sibTrans" cxnId="{7A00157F-6EF6-4609-99A1-66E8B95AC22D}">
      <dgm:prSet/>
      <dgm:spPr/>
      <dgm:t>
        <a:bodyPr/>
        <a:lstStyle/>
        <a:p>
          <a:endParaRPr lang="tr-TR"/>
        </a:p>
      </dgm:t>
    </dgm:pt>
    <dgm:pt modelId="{53C83917-7EE1-44E2-B489-38034E8C971C}">
      <dgm:prSet custT="1"/>
      <dgm:spPr/>
      <dgm:t>
        <a:bodyPr/>
        <a:lstStyle/>
        <a:p>
          <a:pPr rtl="0"/>
          <a:r>
            <a:rPr lang="tr-TR" sz="1800" baseline="0" dirty="0" smtClean="0"/>
            <a:t>Kütüphane </a:t>
          </a:r>
          <a:endParaRPr lang="tr-TR" sz="1800" dirty="0"/>
        </a:p>
      </dgm:t>
    </dgm:pt>
    <dgm:pt modelId="{0F8D5507-35DB-418D-97F3-6E24616DC4FE}" type="parTrans" cxnId="{74E30EF1-8FFE-4713-B80D-80C6DA575A14}">
      <dgm:prSet/>
      <dgm:spPr/>
      <dgm:t>
        <a:bodyPr/>
        <a:lstStyle/>
        <a:p>
          <a:endParaRPr lang="tr-TR"/>
        </a:p>
      </dgm:t>
    </dgm:pt>
    <dgm:pt modelId="{80F92989-BCF9-4BDF-A0F8-74242F1E7A79}" type="sibTrans" cxnId="{74E30EF1-8FFE-4713-B80D-80C6DA575A14}">
      <dgm:prSet/>
      <dgm:spPr/>
      <dgm:t>
        <a:bodyPr/>
        <a:lstStyle/>
        <a:p>
          <a:endParaRPr lang="tr-TR"/>
        </a:p>
      </dgm:t>
    </dgm:pt>
    <dgm:pt modelId="{4597D63C-C6FF-4764-A87D-59FDDA00E1B8}">
      <dgm:prSet custT="1"/>
      <dgm:spPr/>
      <dgm:t>
        <a:bodyPr/>
        <a:lstStyle/>
        <a:p>
          <a:pPr rtl="0"/>
          <a:r>
            <a:rPr lang="tr-TR" sz="1800" baseline="0" dirty="0" smtClean="0"/>
            <a:t>Fen Laboratuarı</a:t>
          </a:r>
          <a:endParaRPr lang="tr-TR" sz="1800" dirty="0"/>
        </a:p>
      </dgm:t>
    </dgm:pt>
    <dgm:pt modelId="{2CAC306D-6996-4A75-9458-BA164FF8C3F4}" type="parTrans" cxnId="{D2D217F3-22FA-42BB-AD46-7C3BC15C974A}">
      <dgm:prSet/>
      <dgm:spPr/>
      <dgm:t>
        <a:bodyPr/>
        <a:lstStyle/>
        <a:p>
          <a:endParaRPr lang="tr-TR"/>
        </a:p>
      </dgm:t>
    </dgm:pt>
    <dgm:pt modelId="{85FDADC7-E1D6-4FC8-B123-AA29D72EC5C5}" type="sibTrans" cxnId="{D2D217F3-22FA-42BB-AD46-7C3BC15C974A}">
      <dgm:prSet/>
      <dgm:spPr/>
      <dgm:t>
        <a:bodyPr/>
        <a:lstStyle/>
        <a:p>
          <a:endParaRPr lang="tr-TR"/>
        </a:p>
      </dgm:t>
    </dgm:pt>
    <dgm:pt modelId="{00697E22-7D82-4D1C-A376-3DE062894C05}">
      <dgm:prSet custT="1"/>
      <dgm:spPr/>
      <dgm:t>
        <a:bodyPr/>
        <a:lstStyle/>
        <a:p>
          <a:pPr rtl="0"/>
          <a:r>
            <a:rPr lang="tr-TR" sz="1800" baseline="0" dirty="0" smtClean="0"/>
            <a:t>Bilgisayar Laboratuarı</a:t>
          </a:r>
          <a:endParaRPr lang="tr-TR" sz="1800" dirty="0"/>
        </a:p>
      </dgm:t>
    </dgm:pt>
    <dgm:pt modelId="{5EF71E39-642A-442E-A057-C0E2F6ED9EEA}" type="parTrans" cxnId="{3F9F3ECC-6D97-4D96-9AAC-AB97BFCBEC92}">
      <dgm:prSet/>
      <dgm:spPr/>
      <dgm:t>
        <a:bodyPr/>
        <a:lstStyle/>
        <a:p>
          <a:endParaRPr lang="tr-TR"/>
        </a:p>
      </dgm:t>
    </dgm:pt>
    <dgm:pt modelId="{2BE469E9-AB63-4331-8DC6-C85C6E822120}" type="sibTrans" cxnId="{3F9F3ECC-6D97-4D96-9AAC-AB97BFCBEC92}">
      <dgm:prSet/>
      <dgm:spPr/>
      <dgm:t>
        <a:bodyPr/>
        <a:lstStyle/>
        <a:p>
          <a:endParaRPr lang="tr-TR"/>
        </a:p>
      </dgm:t>
    </dgm:pt>
    <dgm:pt modelId="{BA7F619C-5CD3-4DAF-B617-87E5412E35EC}">
      <dgm:prSet custT="1"/>
      <dgm:spPr/>
      <dgm:t>
        <a:bodyPr/>
        <a:lstStyle/>
        <a:p>
          <a:pPr rtl="0"/>
          <a:r>
            <a:rPr lang="tr-TR" sz="1800" baseline="0" dirty="0" smtClean="0"/>
            <a:t>Konferans Salonu</a:t>
          </a:r>
          <a:endParaRPr lang="tr-TR" sz="1800" dirty="0"/>
        </a:p>
      </dgm:t>
    </dgm:pt>
    <dgm:pt modelId="{C29541B0-043E-4DCD-A1B8-31C19C0F20B1}" type="parTrans" cxnId="{30442131-7E1C-49CB-954A-7C25CB10CF06}">
      <dgm:prSet/>
      <dgm:spPr/>
      <dgm:t>
        <a:bodyPr/>
        <a:lstStyle/>
        <a:p>
          <a:endParaRPr lang="tr-TR"/>
        </a:p>
      </dgm:t>
    </dgm:pt>
    <dgm:pt modelId="{8AA4A84C-69C1-47C0-841D-A38C2040E567}" type="sibTrans" cxnId="{30442131-7E1C-49CB-954A-7C25CB10CF06}">
      <dgm:prSet/>
      <dgm:spPr/>
      <dgm:t>
        <a:bodyPr/>
        <a:lstStyle/>
        <a:p>
          <a:endParaRPr lang="tr-TR"/>
        </a:p>
      </dgm:t>
    </dgm:pt>
    <dgm:pt modelId="{AD069BAC-9CE7-4A8D-8437-4168EEDB601E}">
      <dgm:prSet custT="1"/>
      <dgm:spPr/>
      <dgm:t>
        <a:bodyPr/>
        <a:lstStyle/>
        <a:p>
          <a:pPr rtl="0"/>
          <a:r>
            <a:rPr lang="tr-TR" sz="1800" baseline="0" dirty="0" smtClean="0"/>
            <a:t>Derslikler (12)</a:t>
          </a:r>
          <a:endParaRPr lang="tr-TR" sz="1800" dirty="0"/>
        </a:p>
      </dgm:t>
    </dgm:pt>
    <dgm:pt modelId="{99E94788-1CFA-48A5-A292-CDAFD16FE929}" type="parTrans" cxnId="{9D7EFD15-D8F5-4904-ACBE-1B98546C3C0B}">
      <dgm:prSet/>
      <dgm:spPr/>
      <dgm:t>
        <a:bodyPr/>
        <a:lstStyle/>
        <a:p>
          <a:endParaRPr lang="tr-TR"/>
        </a:p>
      </dgm:t>
    </dgm:pt>
    <dgm:pt modelId="{FE561FFF-8734-4ADA-92F5-DD83D308C296}" type="sibTrans" cxnId="{9D7EFD15-D8F5-4904-ACBE-1B98546C3C0B}">
      <dgm:prSet/>
      <dgm:spPr/>
      <dgm:t>
        <a:bodyPr/>
        <a:lstStyle/>
        <a:p>
          <a:endParaRPr lang="tr-TR"/>
        </a:p>
      </dgm:t>
    </dgm:pt>
    <dgm:pt modelId="{5167A84A-AC3A-4511-AACF-EE8EB6FEA626}">
      <dgm:prSet custT="1"/>
      <dgm:spPr/>
      <dgm:t>
        <a:bodyPr/>
        <a:lstStyle/>
        <a:p>
          <a:pPr rtl="0"/>
          <a:r>
            <a:rPr lang="tr-TR" sz="1800" baseline="0" dirty="0" smtClean="0"/>
            <a:t>İdari Odalar (5)</a:t>
          </a:r>
          <a:endParaRPr lang="tr-TR" sz="1800" dirty="0"/>
        </a:p>
      </dgm:t>
    </dgm:pt>
    <dgm:pt modelId="{04ABE4A4-2421-42E7-98CE-ADCD3C1502A3}" type="parTrans" cxnId="{CE11F843-401F-4674-8A5C-9E6C84758508}">
      <dgm:prSet/>
      <dgm:spPr/>
      <dgm:t>
        <a:bodyPr/>
        <a:lstStyle/>
        <a:p>
          <a:endParaRPr lang="tr-TR"/>
        </a:p>
      </dgm:t>
    </dgm:pt>
    <dgm:pt modelId="{0C4468DA-43B3-43CB-B1C3-757C2AACE190}" type="sibTrans" cxnId="{CE11F843-401F-4674-8A5C-9E6C84758508}">
      <dgm:prSet/>
      <dgm:spPr/>
      <dgm:t>
        <a:bodyPr/>
        <a:lstStyle/>
        <a:p>
          <a:endParaRPr lang="tr-TR"/>
        </a:p>
      </dgm:t>
    </dgm:pt>
    <dgm:pt modelId="{CC36C60B-6063-420F-8C8A-1F40DBE7082F}">
      <dgm:prSet custT="1"/>
      <dgm:spPr/>
      <dgm:t>
        <a:bodyPr/>
        <a:lstStyle/>
        <a:p>
          <a:pPr rtl="0"/>
          <a:r>
            <a:rPr lang="tr-TR" sz="1800" baseline="0" dirty="0" smtClean="0"/>
            <a:t>Rehberlik (1)</a:t>
          </a:r>
          <a:endParaRPr lang="tr-TR" sz="1800" dirty="0"/>
        </a:p>
      </dgm:t>
    </dgm:pt>
    <dgm:pt modelId="{71F2D897-0299-49BF-ACFF-4CB85DF78DF6}" type="parTrans" cxnId="{A52D68BA-4D26-4F3A-B5CE-3D7AEA10D53B}">
      <dgm:prSet/>
      <dgm:spPr/>
      <dgm:t>
        <a:bodyPr/>
        <a:lstStyle/>
        <a:p>
          <a:endParaRPr lang="tr-TR"/>
        </a:p>
      </dgm:t>
    </dgm:pt>
    <dgm:pt modelId="{6FDAD115-1049-403A-8EF2-C18E2E9AE3BB}" type="sibTrans" cxnId="{A52D68BA-4D26-4F3A-B5CE-3D7AEA10D53B}">
      <dgm:prSet/>
      <dgm:spPr/>
      <dgm:t>
        <a:bodyPr/>
        <a:lstStyle/>
        <a:p>
          <a:endParaRPr lang="tr-TR"/>
        </a:p>
      </dgm:t>
    </dgm:pt>
    <dgm:pt modelId="{25ABAD8E-CA83-4F73-B313-38E1CEBE4DB9}">
      <dgm:prSet custT="1"/>
      <dgm:spPr/>
      <dgm:t>
        <a:bodyPr/>
        <a:lstStyle/>
        <a:p>
          <a:pPr rtl="0"/>
          <a:r>
            <a:rPr lang="tr-TR" sz="1800" baseline="0" dirty="0" smtClean="0"/>
            <a:t>Öğrenci Çalışma Odaları (2)</a:t>
          </a:r>
          <a:endParaRPr lang="tr-TR" sz="1800" dirty="0"/>
        </a:p>
      </dgm:t>
    </dgm:pt>
    <dgm:pt modelId="{CA0D0B65-9C96-4301-AFE3-7BBA993E7458}" type="parTrans" cxnId="{86F35251-7B74-4665-AAC4-5628961FA449}">
      <dgm:prSet/>
      <dgm:spPr/>
      <dgm:t>
        <a:bodyPr/>
        <a:lstStyle/>
        <a:p>
          <a:endParaRPr lang="tr-TR"/>
        </a:p>
      </dgm:t>
    </dgm:pt>
    <dgm:pt modelId="{42507BAF-933C-49CE-807F-CEEBA9F649F3}" type="sibTrans" cxnId="{86F35251-7B74-4665-AAC4-5628961FA449}">
      <dgm:prSet/>
      <dgm:spPr/>
      <dgm:t>
        <a:bodyPr/>
        <a:lstStyle/>
        <a:p>
          <a:endParaRPr lang="tr-TR"/>
        </a:p>
      </dgm:t>
    </dgm:pt>
    <dgm:pt modelId="{A9647FDB-D771-4190-AAF3-6EE28F648287}">
      <dgm:prSet custT="1"/>
      <dgm:spPr/>
      <dgm:t>
        <a:bodyPr/>
        <a:lstStyle/>
        <a:p>
          <a:pPr rtl="0"/>
          <a:r>
            <a:rPr lang="tr-TR" sz="1800" baseline="0" dirty="0" smtClean="0"/>
            <a:t>Alan Şefi Odası (2)</a:t>
          </a:r>
          <a:endParaRPr lang="tr-TR" sz="1800" dirty="0"/>
        </a:p>
      </dgm:t>
    </dgm:pt>
    <dgm:pt modelId="{41010500-BE91-427C-A4DF-C4FB530B3A03}" type="parTrans" cxnId="{E2F7F0A9-AF7D-4CBB-A15F-8FD4C1AE67CC}">
      <dgm:prSet/>
      <dgm:spPr/>
      <dgm:t>
        <a:bodyPr/>
        <a:lstStyle/>
        <a:p>
          <a:endParaRPr lang="tr-TR"/>
        </a:p>
      </dgm:t>
    </dgm:pt>
    <dgm:pt modelId="{607752B3-5707-4726-97FD-47DD1EA61E26}" type="sibTrans" cxnId="{E2F7F0A9-AF7D-4CBB-A15F-8FD4C1AE67CC}">
      <dgm:prSet/>
      <dgm:spPr/>
      <dgm:t>
        <a:bodyPr/>
        <a:lstStyle/>
        <a:p>
          <a:endParaRPr lang="tr-TR"/>
        </a:p>
      </dgm:t>
    </dgm:pt>
    <dgm:pt modelId="{EDCC01EB-6AF4-4ECD-ABA2-21C60496A8DB}">
      <dgm:prSet custT="1"/>
      <dgm:spPr/>
      <dgm:t>
        <a:bodyPr/>
        <a:lstStyle/>
        <a:p>
          <a:pPr rtl="0"/>
          <a:r>
            <a:rPr lang="tr-TR" sz="1800" baseline="0" dirty="0" smtClean="0"/>
            <a:t>Beden Eğitim Öğret. Odası (1)</a:t>
          </a:r>
          <a:endParaRPr lang="tr-TR" sz="1800" dirty="0"/>
        </a:p>
      </dgm:t>
    </dgm:pt>
    <dgm:pt modelId="{FA63A360-6F03-49E0-AC10-B6B94DB5E94B}" type="parTrans" cxnId="{A7D318A2-B92E-479C-9C20-E1981796561B}">
      <dgm:prSet/>
      <dgm:spPr/>
      <dgm:t>
        <a:bodyPr/>
        <a:lstStyle/>
        <a:p>
          <a:endParaRPr lang="tr-TR"/>
        </a:p>
      </dgm:t>
    </dgm:pt>
    <dgm:pt modelId="{5EE01973-4D99-4091-9259-B48471C466E9}" type="sibTrans" cxnId="{A7D318A2-B92E-479C-9C20-E1981796561B}">
      <dgm:prSet/>
      <dgm:spPr/>
      <dgm:t>
        <a:bodyPr/>
        <a:lstStyle/>
        <a:p>
          <a:endParaRPr lang="tr-TR"/>
        </a:p>
      </dgm:t>
    </dgm:pt>
    <dgm:pt modelId="{3A990D2A-AE5E-4FCA-A2E3-8F391E7E658B}">
      <dgm:prSet/>
      <dgm:spPr/>
      <dgm:t>
        <a:bodyPr/>
        <a:lstStyle/>
        <a:p>
          <a:pPr rtl="0"/>
          <a:endParaRPr lang="tr-TR" sz="1000" baseline="0" dirty="0"/>
        </a:p>
      </dgm:t>
    </dgm:pt>
    <dgm:pt modelId="{90496DD2-B452-48C1-97CD-61C335383B46}" type="parTrans" cxnId="{7152FC4C-4923-4E0C-8AA0-FCD4279BBFD1}">
      <dgm:prSet/>
      <dgm:spPr/>
      <dgm:t>
        <a:bodyPr/>
        <a:lstStyle/>
        <a:p>
          <a:endParaRPr lang="tr-TR"/>
        </a:p>
      </dgm:t>
    </dgm:pt>
    <dgm:pt modelId="{CF568FB9-7974-425A-848B-E4817B155EA9}" type="sibTrans" cxnId="{7152FC4C-4923-4E0C-8AA0-FCD4279BBFD1}">
      <dgm:prSet/>
      <dgm:spPr/>
      <dgm:t>
        <a:bodyPr/>
        <a:lstStyle/>
        <a:p>
          <a:endParaRPr lang="tr-TR"/>
        </a:p>
      </dgm:t>
    </dgm:pt>
    <dgm:pt modelId="{F0F40A00-8B3B-43AF-9068-39B735B406DF}">
      <dgm:prSet custT="1"/>
      <dgm:spPr/>
      <dgm:t>
        <a:bodyPr/>
        <a:lstStyle/>
        <a:p>
          <a:pPr rtl="0"/>
          <a:r>
            <a:rPr lang="tr-TR" sz="1800" dirty="0" smtClean="0"/>
            <a:t>Drama Atölyesi</a:t>
          </a:r>
          <a:endParaRPr lang="tr-TR" sz="1800" dirty="0"/>
        </a:p>
      </dgm:t>
    </dgm:pt>
    <dgm:pt modelId="{2841F1CC-364A-4B14-8C34-8BED67B117CB}" type="parTrans" cxnId="{39D52F5A-0EBB-42BF-82E3-D81F4CA4B70D}">
      <dgm:prSet/>
      <dgm:spPr/>
      <dgm:t>
        <a:bodyPr/>
        <a:lstStyle/>
        <a:p>
          <a:endParaRPr lang="tr-TR"/>
        </a:p>
      </dgm:t>
    </dgm:pt>
    <dgm:pt modelId="{B3AFC026-FD4E-4D6D-B028-39ECF4A4081B}" type="sibTrans" cxnId="{39D52F5A-0EBB-42BF-82E3-D81F4CA4B70D}">
      <dgm:prSet/>
      <dgm:spPr/>
      <dgm:t>
        <a:bodyPr/>
        <a:lstStyle/>
        <a:p>
          <a:endParaRPr lang="tr-TR"/>
        </a:p>
      </dgm:t>
    </dgm:pt>
    <dgm:pt modelId="{28406C8C-A928-4EA7-9EAB-637AB09B5B0A}" type="pres">
      <dgm:prSet presAssocID="{48307957-6173-4508-BFF3-C69EEC11D89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C355912A-EFE5-4C32-A2B0-5D42CCAE016C}" type="pres">
      <dgm:prSet presAssocID="{C48D681C-1AF2-4DCD-882F-A755A135017B}" presName="composite" presStyleCnt="0"/>
      <dgm:spPr/>
    </dgm:pt>
    <dgm:pt modelId="{B55130F5-8029-4B20-860A-C8204363067A}" type="pres">
      <dgm:prSet presAssocID="{C48D681C-1AF2-4DCD-882F-A755A135017B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6AA90CF-36BB-4048-B18E-531241F33A84}" type="pres">
      <dgm:prSet presAssocID="{C48D681C-1AF2-4DCD-882F-A755A135017B}" presName="descendantText" presStyleLbl="alignAcc1" presStyleIdx="0" presStyleCnt="2" custScaleY="134288" custLinFactNeighborX="568" custLinFactNeighborY="164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C1E500F-1EC7-492A-B6A9-C22B958076ED}" type="pres">
      <dgm:prSet presAssocID="{FF740293-14A7-4AB9-B6A3-BA54E0D0CDF1}" presName="sp" presStyleCnt="0"/>
      <dgm:spPr/>
    </dgm:pt>
    <dgm:pt modelId="{4BD5384F-DA66-48D2-8B1F-D1F0C102AC84}" type="pres">
      <dgm:prSet presAssocID="{F566DDEC-B578-4C56-B5C1-7061A39AB002}" presName="composite" presStyleCnt="0"/>
      <dgm:spPr/>
    </dgm:pt>
    <dgm:pt modelId="{255B1C63-013D-4230-9BEF-D518CB64B883}" type="pres">
      <dgm:prSet presAssocID="{F566DDEC-B578-4C56-B5C1-7061A39AB002}" presName="parentText" presStyleLbl="alignNode1" presStyleIdx="1" presStyleCnt="2" custScaleY="107426" custLinFactNeighborX="0" custLinFactNeighborY="-23061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9E40D7C-147A-4796-9EE0-539CBBC93AB8}" type="pres">
      <dgm:prSet presAssocID="{F566DDEC-B578-4C56-B5C1-7061A39AB002}" presName="descendantText" presStyleLbl="alignAcc1" presStyleIdx="1" presStyleCnt="2" custScaleX="73074" custScaleY="208500" custLinFactNeighborX="-11912" custLinFactNeighborY="20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6F77588E-52A4-4565-B041-91E93FEE8DA8}" type="presOf" srcId="{BA7F619C-5CD3-4DAF-B617-87E5412E35EC}" destId="{F9E40D7C-147A-4796-9EE0-539CBBC93AB8}" srcOrd="0" destOrd="3" presId="urn:microsoft.com/office/officeart/2005/8/layout/chevron2"/>
    <dgm:cxn modelId="{2460D6D1-A795-4797-AAF2-6EE4659CD18A}" type="presOf" srcId="{CC36C60B-6063-420F-8C8A-1F40DBE7082F}" destId="{F9E40D7C-147A-4796-9EE0-539CBBC93AB8}" srcOrd="0" destOrd="6" presId="urn:microsoft.com/office/officeart/2005/8/layout/chevron2"/>
    <dgm:cxn modelId="{7F117914-8EBD-43D5-917F-0DA049AAAE4F}" type="presOf" srcId="{53C83917-7EE1-44E2-B489-38034E8C971C}" destId="{F9E40D7C-147A-4796-9EE0-539CBBC93AB8}" srcOrd="0" destOrd="0" presId="urn:microsoft.com/office/officeart/2005/8/layout/chevron2"/>
    <dgm:cxn modelId="{B8CCC9F0-F15D-4ADA-BF28-956AE0527316}" srcId="{C48D681C-1AF2-4DCD-882F-A755A135017B}" destId="{CB8CAAD6-804A-49C7-AD35-9D896B718DE3}" srcOrd="4" destOrd="0" parTransId="{090C0217-DA46-4845-84F5-D5004CB6D3F0}" sibTransId="{20591356-ED7A-4A1D-9E28-4269100A8E61}"/>
    <dgm:cxn modelId="{7427722B-F686-4543-9C33-21C14A6E0303}" type="presOf" srcId="{C48D681C-1AF2-4DCD-882F-A755A135017B}" destId="{B55130F5-8029-4B20-860A-C8204363067A}" srcOrd="0" destOrd="0" presId="urn:microsoft.com/office/officeart/2005/8/layout/chevron2"/>
    <dgm:cxn modelId="{9D7EFD15-D8F5-4904-ACBE-1B98546C3C0B}" srcId="{F566DDEC-B578-4C56-B5C1-7061A39AB002}" destId="{AD069BAC-9CE7-4A8D-8437-4168EEDB601E}" srcOrd="4" destOrd="0" parTransId="{99E94788-1CFA-48A5-A292-CDAFD16FE929}" sibTransId="{FE561FFF-8734-4ADA-92F5-DD83D308C296}"/>
    <dgm:cxn modelId="{CE11F843-401F-4674-8A5C-9E6C84758508}" srcId="{F566DDEC-B578-4C56-B5C1-7061A39AB002}" destId="{5167A84A-AC3A-4511-AACF-EE8EB6FEA626}" srcOrd="5" destOrd="0" parTransId="{04ABE4A4-2421-42E7-98CE-ADCD3C1502A3}" sibTransId="{0C4468DA-43B3-43CB-B1C3-757C2AACE190}"/>
    <dgm:cxn modelId="{A7D318A2-B92E-479C-9C20-E1981796561B}" srcId="{F566DDEC-B578-4C56-B5C1-7061A39AB002}" destId="{EDCC01EB-6AF4-4ECD-ABA2-21C60496A8DB}" srcOrd="9" destOrd="0" parTransId="{FA63A360-6F03-49E0-AC10-B6B94DB5E94B}" sibTransId="{5EE01973-4D99-4091-9259-B48471C466E9}"/>
    <dgm:cxn modelId="{7A00157F-6EF6-4609-99A1-66E8B95AC22D}" srcId="{48307957-6173-4508-BFF3-C69EEC11D89A}" destId="{F566DDEC-B578-4C56-B5C1-7061A39AB002}" srcOrd="1" destOrd="0" parTransId="{F3CB1B92-5D1E-4145-AB27-9AD8E27D9958}" sibTransId="{EFDC8D3E-D542-4C8E-847A-4D2D0AF253B7}"/>
    <dgm:cxn modelId="{AC20199A-CA1C-4BF5-A6F5-E430361CE185}" type="presOf" srcId="{A9647FDB-D771-4190-AAF3-6EE28F648287}" destId="{F9E40D7C-147A-4796-9EE0-539CBBC93AB8}" srcOrd="0" destOrd="8" presId="urn:microsoft.com/office/officeart/2005/8/layout/chevron2"/>
    <dgm:cxn modelId="{95F5238A-2838-4049-90F8-7CB66F184982}" srcId="{C48D681C-1AF2-4DCD-882F-A755A135017B}" destId="{DBE8184C-D38D-4B33-9969-0A02A7A28866}" srcOrd="3" destOrd="0" parTransId="{6837E85B-CA09-4F6F-A15C-783DD36D2993}" sibTransId="{4537CD3D-F4B4-4A43-B991-6AB49E46F70B}"/>
    <dgm:cxn modelId="{74E30EF1-8FFE-4713-B80D-80C6DA575A14}" srcId="{F566DDEC-B578-4C56-B5C1-7061A39AB002}" destId="{53C83917-7EE1-44E2-B489-38034E8C971C}" srcOrd="0" destOrd="0" parTransId="{0F8D5507-35DB-418D-97F3-6E24616DC4FE}" sibTransId="{80F92989-BCF9-4BDF-A0F8-74242F1E7A79}"/>
    <dgm:cxn modelId="{39D52F5A-0EBB-42BF-82E3-D81F4CA4B70D}" srcId="{C48D681C-1AF2-4DCD-882F-A755A135017B}" destId="{F0F40A00-8B3B-43AF-9068-39B735B406DF}" srcOrd="5" destOrd="0" parTransId="{2841F1CC-364A-4B14-8C34-8BED67B117CB}" sibTransId="{B3AFC026-FD4E-4D6D-B028-39ECF4A4081B}"/>
    <dgm:cxn modelId="{A52D68BA-4D26-4F3A-B5CE-3D7AEA10D53B}" srcId="{F566DDEC-B578-4C56-B5C1-7061A39AB002}" destId="{CC36C60B-6063-420F-8C8A-1F40DBE7082F}" srcOrd="6" destOrd="0" parTransId="{71F2D897-0299-49BF-ACFF-4CB85DF78DF6}" sibTransId="{6FDAD115-1049-403A-8EF2-C18E2E9AE3BB}"/>
    <dgm:cxn modelId="{01F4C9AE-2DFC-4C6E-A07E-BDB66C20E2EA}" type="presOf" srcId="{4597D63C-C6FF-4764-A87D-59FDDA00E1B8}" destId="{F9E40D7C-147A-4796-9EE0-539CBBC93AB8}" srcOrd="0" destOrd="1" presId="urn:microsoft.com/office/officeart/2005/8/layout/chevron2"/>
    <dgm:cxn modelId="{7A01AB04-3949-4B01-9119-F05C198C9DFF}" type="presOf" srcId="{00697E22-7D82-4D1C-A376-3DE062894C05}" destId="{F9E40D7C-147A-4796-9EE0-539CBBC93AB8}" srcOrd="0" destOrd="2" presId="urn:microsoft.com/office/officeart/2005/8/layout/chevron2"/>
    <dgm:cxn modelId="{0DDDCC81-A82C-4E8D-9928-829BA71B1F01}" type="presOf" srcId="{25ABAD8E-CA83-4F73-B313-38E1CEBE4DB9}" destId="{F9E40D7C-147A-4796-9EE0-539CBBC93AB8}" srcOrd="0" destOrd="7" presId="urn:microsoft.com/office/officeart/2005/8/layout/chevron2"/>
    <dgm:cxn modelId="{4F26908E-8A80-4B06-B448-71CB8B7DD038}" type="presOf" srcId="{741D031E-8859-42B2-B484-12726D1DC164}" destId="{76AA90CF-36BB-4048-B18E-531241F33A84}" srcOrd="0" destOrd="1" presId="urn:microsoft.com/office/officeart/2005/8/layout/chevron2"/>
    <dgm:cxn modelId="{D93DC74D-62A3-4BD6-90EC-C8FD2933DD6A}" type="presOf" srcId="{F566DDEC-B578-4C56-B5C1-7061A39AB002}" destId="{255B1C63-013D-4230-9BEF-D518CB64B883}" srcOrd="0" destOrd="0" presId="urn:microsoft.com/office/officeart/2005/8/layout/chevron2"/>
    <dgm:cxn modelId="{BFA0E42A-5596-4CCD-80E1-D21394176441}" type="presOf" srcId="{CB8CAAD6-804A-49C7-AD35-9D896B718DE3}" destId="{76AA90CF-36BB-4048-B18E-531241F33A84}" srcOrd="0" destOrd="4" presId="urn:microsoft.com/office/officeart/2005/8/layout/chevron2"/>
    <dgm:cxn modelId="{7152FC4C-4923-4E0C-8AA0-FCD4279BBFD1}" srcId="{F566DDEC-B578-4C56-B5C1-7061A39AB002}" destId="{3A990D2A-AE5E-4FCA-A2E3-8F391E7E658B}" srcOrd="10" destOrd="0" parTransId="{90496DD2-B452-48C1-97CD-61C335383B46}" sibTransId="{CF568FB9-7974-425A-848B-E4817B155EA9}"/>
    <dgm:cxn modelId="{4FDF2628-139F-47C4-9DE4-EC2C46CE9EAB}" type="presOf" srcId="{04196146-88BF-40A6-B3CB-3B1F5FD08D29}" destId="{76AA90CF-36BB-4048-B18E-531241F33A84}" srcOrd="0" destOrd="2" presId="urn:microsoft.com/office/officeart/2005/8/layout/chevron2"/>
    <dgm:cxn modelId="{86F35251-7B74-4665-AAC4-5628961FA449}" srcId="{F566DDEC-B578-4C56-B5C1-7061A39AB002}" destId="{25ABAD8E-CA83-4F73-B313-38E1CEBE4DB9}" srcOrd="7" destOrd="0" parTransId="{CA0D0B65-9C96-4301-AFE3-7BBA993E7458}" sibTransId="{42507BAF-933C-49CE-807F-CEEBA9F649F3}"/>
    <dgm:cxn modelId="{9A809FD9-AEDA-4FA0-8FD1-BC882DE4DCF9}" type="presOf" srcId="{F0F40A00-8B3B-43AF-9068-39B735B406DF}" destId="{76AA90CF-36BB-4048-B18E-531241F33A84}" srcOrd="0" destOrd="5" presId="urn:microsoft.com/office/officeart/2005/8/layout/chevron2"/>
    <dgm:cxn modelId="{EF394362-A3CA-48B3-9607-8D4DE6110786}" type="presOf" srcId="{48307957-6173-4508-BFF3-C69EEC11D89A}" destId="{28406C8C-A928-4EA7-9EAB-637AB09B5B0A}" srcOrd="0" destOrd="0" presId="urn:microsoft.com/office/officeart/2005/8/layout/chevron2"/>
    <dgm:cxn modelId="{3F9F3ECC-6D97-4D96-9AAC-AB97BFCBEC92}" srcId="{F566DDEC-B578-4C56-B5C1-7061A39AB002}" destId="{00697E22-7D82-4D1C-A376-3DE062894C05}" srcOrd="2" destOrd="0" parTransId="{5EF71E39-642A-442E-A057-C0E2F6ED9EEA}" sibTransId="{2BE469E9-AB63-4331-8DC6-C85C6E822120}"/>
    <dgm:cxn modelId="{9E202DD0-2BAF-42E3-A6FE-458790F2625D}" srcId="{C48D681C-1AF2-4DCD-882F-A755A135017B}" destId="{E9B48E9F-9188-47D9-933E-9297B2D03816}" srcOrd="0" destOrd="0" parTransId="{990FBC2B-8600-4050-9397-E85CDAEC21AF}" sibTransId="{9674E904-249D-4395-B115-770762EA00C4}"/>
    <dgm:cxn modelId="{1D79A969-7D69-4C16-8421-857F01943C56}" srcId="{C48D681C-1AF2-4DCD-882F-A755A135017B}" destId="{741D031E-8859-42B2-B484-12726D1DC164}" srcOrd="1" destOrd="0" parTransId="{9379DB9B-A88D-4FBA-A6E7-D1C1643CEDE4}" sibTransId="{F8DA6C2C-68F2-467D-B8F6-55B587DBCE1C}"/>
    <dgm:cxn modelId="{9488ECE0-F290-4A34-A07D-62B228F501D8}" srcId="{C48D681C-1AF2-4DCD-882F-A755A135017B}" destId="{04196146-88BF-40A6-B3CB-3B1F5FD08D29}" srcOrd="2" destOrd="0" parTransId="{24C2879C-E887-40B6-9552-1FBB93D06913}" sibTransId="{C28C99CB-C087-4957-AD2D-0B440DFA35FA}"/>
    <dgm:cxn modelId="{30442131-7E1C-49CB-954A-7C25CB10CF06}" srcId="{F566DDEC-B578-4C56-B5C1-7061A39AB002}" destId="{BA7F619C-5CD3-4DAF-B617-87E5412E35EC}" srcOrd="3" destOrd="0" parTransId="{C29541B0-043E-4DCD-A1B8-31C19C0F20B1}" sibTransId="{8AA4A84C-69C1-47C0-841D-A38C2040E567}"/>
    <dgm:cxn modelId="{D2D217F3-22FA-42BB-AD46-7C3BC15C974A}" srcId="{F566DDEC-B578-4C56-B5C1-7061A39AB002}" destId="{4597D63C-C6FF-4764-A87D-59FDDA00E1B8}" srcOrd="1" destOrd="0" parTransId="{2CAC306D-6996-4A75-9458-BA164FF8C3F4}" sibTransId="{85FDADC7-E1D6-4FC8-B123-AA29D72EC5C5}"/>
    <dgm:cxn modelId="{E2F7F0A9-AF7D-4CBB-A15F-8FD4C1AE67CC}" srcId="{F566DDEC-B578-4C56-B5C1-7061A39AB002}" destId="{A9647FDB-D771-4190-AAF3-6EE28F648287}" srcOrd="8" destOrd="0" parTransId="{41010500-BE91-427C-A4DF-C4FB530B3A03}" sibTransId="{607752B3-5707-4726-97FD-47DD1EA61E26}"/>
    <dgm:cxn modelId="{9E1B60AF-7723-4663-8796-1CF9F56EDB84}" srcId="{48307957-6173-4508-BFF3-C69EEC11D89A}" destId="{C48D681C-1AF2-4DCD-882F-A755A135017B}" srcOrd="0" destOrd="0" parTransId="{88547049-CF65-4D12-BAD4-878F2E2D8124}" sibTransId="{FF740293-14A7-4AB9-B6A3-BA54E0D0CDF1}"/>
    <dgm:cxn modelId="{EAB67B6B-4A5B-4A89-9A7E-DB970A51505D}" type="presOf" srcId="{DBE8184C-D38D-4B33-9969-0A02A7A28866}" destId="{76AA90CF-36BB-4048-B18E-531241F33A84}" srcOrd="0" destOrd="3" presId="urn:microsoft.com/office/officeart/2005/8/layout/chevron2"/>
    <dgm:cxn modelId="{C3FC3E61-4D49-4C19-9B27-CED3B67D4A97}" type="presOf" srcId="{E9B48E9F-9188-47D9-933E-9297B2D03816}" destId="{76AA90CF-36BB-4048-B18E-531241F33A84}" srcOrd="0" destOrd="0" presId="urn:microsoft.com/office/officeart/2005/8/layout/chevron2"/>
    <dgm:cxn modelId="{0DDCC7AE-18E2-43DA-95D9-449E051FE902}" type="presOf" srcId="{AD069BAC-9CE7-4A8D-8437-4168EEDB601E}" destId="{F9E40D7C-147A-4796-9EE0-539CBBC93AB8}" srcOrd="0" destOrd="4" presId="urn:microsoft.com/office/officeart/2005/8/layout/chevron2"/>
    <dgm:cxn modelId="{B3044698-A611-4A24-9CEB-1EEB94800CC3}" type="presOf" srcId="{5167A84A-AC3A-4511-AACF-EE8EB6FEA626}" destId="{F9E40D7C-147A-4796-9EE0-539CBBC93AB8}" srcOrd="0" destOrd="5" presId="urn:microsoft.com/office/officeart/2005/8/layout/chevron2"/>
    <dgm:cxn modelId="{B7758662-A4CD-434C-95D1-B082DB1FEEE1}" type="presOf" srcId="{3A990D2A-AE5E-4FCA-A2E3-8F391E7E658B}" destId="{F9E40D7C-147A-4796-9EE0-539CBBC93AB8}" srcOrd="0" destOrd="10" presId="urn:microsoft.com/office/officeart/2005/8/layout/chevron2"/>
    <dgm:cxn modelId="{C2282B7E-8178-4434-93EA-021B8CE6B954}" type="presOf" srcId="{EDCC01EB-6AF4-4ECD-ABA2-21C60496A8DB}" destId="{F9E40D7C-147A-4796-9EE0-539CBBC93AB8}" srcOrd="0" destOrd="9" presId="urn:microsoft.com/office/officeart/2005/8/layout/chevron2"/>
    <dgm:cxn modelId="{A0F55AAA-E253-43DE-80E6-5E4E627E5CEF}" type="presParOf" srcId="{28406C8C-A928-4EA7-9EAB-637AB09B5B0A}" destId="{C355912A-EFE5-4C32-A2B0-5D42CCAE016C}" srcOrd="0" destOrd="0" presId="urn:microsoft.com/office/officeart/2005/8/layout/chevron2"/>
    <dgm:cxn modelId="{47141E20-99AD-46F2-A2D4-8FF7736FD3FE}" type="presParOf" srcId="{C355912A-EFE5-4C32-A2B0-5D42CCAE016C}" destId="{B55130F5-8029-4B20-860A-C8204363067A}" srcOrd="0" destOrd="0" presId="urn:microsoft.com/office/officeart/2005/8/layout/chevron2"/>
    <dgm:cxn modelId="{DBE29718-4A57-4BD3-A370-7ECD4DBDC804}" type="presParOf" srcId="{C355912A-EFE5-4C32-A2B0-5D42CCAE016C}" destId="{76AA90CF-36BB-4048-B18E-531241F33A84}" srcOrd="1" destOrd="0" presId="urn:microsoft.com/office/officeart/2005/8/layout/chevron2"/>
    <dgm:cxn modelId="{2F2DBC2A-5DC7-418A-9CEB-99C07C12DB29}" type="presParOf" srcId="{28406C8C-A928-4EA7-9EAB-637AB09B5B0A}" destId="{1C1E500F-1EC7-492A-B6A9-C22B958076ED}" srcOrd="1" destOrd="0" presId="urn:microsoft.com/office/officeart/2005/8/layout/chevron2"/>
    <dgm:cxn modelId="{B2A7696F-BF4E-4C74-B79C-FCF8F0238103}" type="presParOf" srcId="{28406C8C-A928-4EA7-9EAB-637AB09B5B0A}" destId="{4BD5384F-DA66-48D2-8B1F-D1F0C102AC84}" srcOrd="2" destOrd="0" presId="urn:microsoft.com/office/officeart/2005/8/layout/chevron2"/>
    <dgm:cxn modelId="{7D4E6691-91A9-4DAC-AEF8-45770E76672A}" type="presParOf" srcId="{4BD5384F-DA66-48D2-8B1F-D1F0C102AC84}" destId="{255B1C63-013D-4230-9BEF-D518CB64B883}" srcOrd="0" destOrd="0" presId="urn:microsoft.com/office/officeart/2005/8/layout/chevron2"/>
    <dgm:cxn modelId="{6A2142F7-6FFD-473D-98AC-757BF6EA6E36}" type="presParOf" srcId="{4BD5384F-DA66-48D2-8B1F-D1F0C102AC84}" destId="{F9E40D7C-147A-4796-9EE0-539CBBC93AB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378EA28-61B4-4323-AD35-02EFF13CD13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2D92A979-40AD-4121-B1AD-6A76D1E2A093}">
      <dgm:prSet phldrT="[Metin]"/>
      <dgm:spPr/>
      <dgm:t>
        <a:bodyPr/>
        <a:lstStyle/>
        <a:p>
          <a:r>
            <a:rPr lang="tr-TR" dirty="0" smtClean="0"/>
            <a:t>EVLİYA ÇELEBİ </a:t>
          </a:r>
          <a:r>
            <a:rPr lang="tr-TR" dirty="0" smtClean="0"/>
            <a:t>TURİZM MTAL</a:t>
          </a:r>
          <a:endParaRPr lang="tr-TR" dirty="0" smtClean="0"/>
        </a:p>
      </dgm:t>
    </dgm:pt>
    <dgm:pt modelId="{41F4997D-02F9-4AAA-95F8-5BDEB6BD65A8}" type="parTrans" cxnId="{03AEF930-B3B7-46A4-96E3-B5C2716E4429}">
      <dgm:prSet/>
      <dgm:spPr/>
      <dgm:t>
        <a:bodyPr/>
        <a:lstStyle/>
        <a:p>
          <a:endParaRPr lang="tr-TR"/>
        </a:p>
      </dgm:t>
    </dgm:pt>
    <dgm:pt modelId="{5CB4BBF8-8DA0-4BD3-9522-6D50D13C04F4}" type="sibTrans" cxnId="{03AEF930-B3B7-46A4-96E3-B5C2716E4429}">
      <dgm:prSet/>
      <dgm:spPr/>
      <dgm:t>
        <a:bodyPr/>
        <a:lstStyle/>
        <a:p>
          <a:endParaRPr lang="tr-TR"/>
        </a:p>
      </dgm:t>
    </dgm:pt>
    <dgm:pt modelId="{6386679D-F68B-4CFE-A431-3D8BA2477429}">
      <dgm:prSet phldrT="[Metin]"/>
      <dgm:spPr/>
      <dgm:t>
        <a:bodyPr/>
        <a:lstStyle/>
        <a:p>
          <a:r>
            <a:rPr lang="tr-TR" dirty="0" smtClean="0"/>
            <a:t>KONAKLAMA VE SEYAHAT HİZMET. ALANI</a:t>
          </a:r>
        </a:p>
      </dgm:t>
    </dgm:pt>
    <dgm:pt modelId="{D1BF86DB-46C0-4631-9CAB-A1BF30C0CC86}" type="parTrans" cxnId="{C0EA8ADE-9E14-49AF-AC8B-D59A927E73C9}">
      <dgm:prSet/>
      <dgm:spPr/>
      <dgm:t>
        <a:bodyPr/>
        <a:lstStyle/>
        <a:p>
          <a:endParaRPr lang="tr-TR"/>
        </a:p>
      </dgm:t>
    </dgm:pt>
    <dgm:pt modelId="{77AD6192-6F6D-4222-82B3-F731BACABEBC}" type="sibTrans" cxnId="{C0EA8ADE-9E14-49AF-AC8B-D59A927E73C9}">
      <dgm:prSet/>
      <dgm:spPr/>
      <dgm:t>
        <a:bodyPr/>
        <a:lstStyle/>
        <a:p>
          <a:endParaRPr lang="tr-TR"/>
        </a:p>
      </dgm:t>
    </dgm:pt>
    <dgm:pt modelId="{51CEC92B-D756-4346-B85D-F2EC2C754980}">
      <dgm:prSet phldrT="[Metin]"/>
      <dgm:spPr/>
      <dgm:t>
        <a:bodyPr/>
        <a:lstStyle/>
        <a:p>
          <a:r>
            <a:rPr lang="tr-TR" dirty="0" smtClean="0"/>
            <a:t>YİYECEK İÇECEK HİZMETLERİ ALANI</a:t>
          </a:r>
        </a:p>
      </dgm:t>
    </dgm:pt>
    <dgm:pt modelId="{2A0C243B-07CF-4E9D-B4AB-A678334CDA3B}" type="parTrans" cxnId="{EE68E28D-430A-4957-84F5-9EB281E3976F}">
      <dgm:prSet/>
      <dgm:spPr/>
      <dgm:t>
        <a:bodyPr/>
        <a:lstStyle/>
        <a:p>
          <a:endParaRPr lang="tr-TR"/>
        </a:p>
      </dgm:t>
    </dgm:pt>
    <dgm:pt modelId="{BE0DA9BE-E2E1-4F8C-8D1F-188AA74A42F6}" type="sibTrans" cxnId="{EE68E28D-430A-4957-84F5-9EB281E3976F}">
      <dgm:prSet/>
      <dgm:spPr/>
      <dgm:t>
        <a:bodyPr/>
        <a:lstStyle/>
        <a:p>
          <a:endParaRPr lang="tr-TR"/>
        </a:p>
      </dgm:t>
    </dgm:pt>
    <dgm:pt modelId="{EA09801F-ABCB-4885-A4E0-3323FCA36CC0}" type="pres">
      <dgm:prSet presAssocID="{9378EA28-61B4-4323-AD35-02EFF13CD13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8AF09856-06DF-49E9-8482-4B7645246E48}" type="pres">
      <dgm:prSet presAssocID="{2D92A979-40AD-4121-B1AD-6A76D1E2A093}" presName="hierRoot1" presStyleCnt="0"/>
      <dgm:spPr/>
    </dgm:pt>
    <dgm:pt modelId="{6D573434-7432-46A3-AFDA-F5B073B0A266}" type="pres">
      <dgm:prSet presAssocID="{2D92A979-40AD-4121-B1AD-6A76D1E2A093}" presName="composite" presStyleCnt="0"/>
      <dgm:spPr/>
    </dgm:pt>
    <dgm:pt modelId="{C68752C4-A14C-44FC-B4E8-122638881A93}" type="pres">
      <dgm:prSet presAssocID="{2D92A979-40AD-4121-B1AD-6A76D1E2A093}" presName="background" presStyleLbl="node0" presStyleIdx="0" presStyleCnt="1"/>
      <dgm:spPr/>
    </dgm:pt>
    <dgm:pt modelId="{AA065568-CC2E-4D9E-8984-4EA5BDF8DB77}" type="pres">
      <dgm:prSet presAssocID="{2D92A979-40AD-4121-B1AD-6A76D1E2A093}" presName="text" presStyleLbl="fgAcc0" presStyleIdx="0" presStyleCnt="1" custScaleX="118774" custScaleY="8783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6C51B1E-0318-4A02-B56A-2FD9F78130DE}" type="pres">
      <dgm:prSet presAssocID="{2D92A979-40AD-4121-B1AD-6A76D1E2A093}" presName="hierChild2" presStyleCnt="0"/>
      <dgm:spPr/>
    </dgm:pt>
    <dgm:pt modelId="{D8FE2B72-8AA9-4020-BAA4-D445E3CADDB4}" type="pres">
      <dgm:prSet presAssocID="{D1BF86DB-46C0-4631-9CAB-A1BF30C0CC86}" presName="Name10" presStyleLbl="parChTrans1D2" presStyleIdx="0" presStyleCnt="2"/>
      <dgm:spPr/>
      <dgm:t>
        <a:bodyPr/>
        <a:lstStyle/>
        <a:p>
          <a:endParaRPr lang="tr-TR"/>
        </a:p>
      </dgm:t>
    </dgm:pt>
    <dgm:pt modelId="{08DFF62F-1524-4AA6-9BE1-FFE11B22D742}" type="pres">
      <dgm:prSet presAssocID="{6386679D-F68B-4CFE-A431-3D8BA2477429}" presName="hierRoot2" presStyleCnt="0"/>
      <dgm:spPr/>
    </dgm:pt>
    <dgm:pt modelId="{4E4C381B-D3AF-4BEA-8415-B1C65323D912}" type="pres">
      <dgm:prSet presAssocID="{6386679D-F68B-4CFE-A431-3D8BA2477429}" presName="composite2" presStyleCnt="0"/>
      <dgm:spPr/>
    </dgm:pt>
    <dgm:pt modelId="{83015463-639D-4075-9F0D-16366A9F88B2}" type="pres">
      <dgm:prSet presAssocID="{6386679D-F68B-4CFE-A431-3D8BA2477429}" presName="background2" presStyleLbl="node2" presStyleIdx="0" presStyleCnt="2"/>
      <dgm:spPr/>
    </dgm:pt>
    <dgm:pt modelId="{7BB580D0-024D-4735-A7EE-3A9AC12B8562}" type="pres">
      <dgm:prSet presAssocID="{6386679D-F68B-4CFE-A431-3D8BA2477429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6C07AAA5-DADD-49B3-A89E-A9D802737970}" type="pres">
      <dgm:prSet presAssocID="{6386679D-F68B-4CFE-A431-3D8BA2477429}" presName="hierChild3" presStyleCnt="0"/>
      <dgm:spPr/>
    </dgm:pt>
    <dgm:pt modelId="{E2DBFF30-3F84-4642-AD9B-6C62D1A5F16C}" type="pres">
      <dgm:prSet presAssocID="{2A0C243B-07CF-4E9D-B4AB-A678334CDA3B}" presName="Name10" presStyleLbl="parChTrans1D2" presStyleIdx="1" presStyleCnt="2"/>
      <dgm:spPr/>
      <dgm:t>
        <a:bodyPr/>
        <a:lstStyle/>
        <a:p>
          <a:endParaRPr lang="tr-TR"/>
        </a:p>
      </dgm:t>
    </dgm:pt>
    <dgm:pt modelId="{67831924-8667-4F9C-8220-4F8FBE503E31}" type="pres">
      <dgm:prSet presAssocID="{51CEC92B-D756-4346-B85D-F2EC2C754980}" presName="hierRoot2" presStyleCnt="0"/>
      <dgm:spPr/>
    </dgm:pt>
    <dgm:pt modelId="{73FAA227-1B3E-42BF-A9E8-2566BE9B9140}" type="pres">
      <dgm:prSet presAssocID="{51CEC92B-D756-4346-B85D-F2EC2C754980}" presName="composite2" presStyleCnt="0"/>
      <dgm:spPr/>
    </dgm:pt>
    <dgm:pt modelId="{AD0393E7-7413-4B49-B0A6-F548A251F863}" type="pres">
      <dgm:prSet presAssocID="{51CEC92B-D756-4346-B85D-F2EC2C754980}" presName="background2" presStyleLbl="node2" presStyleIdx="1" presStyleCnt="2"/>
      <dgm:spPr/>
    </dgm:pt>
    <dgm:pt modelId="{897C5E66-ECD0-46A0-B544-6E6F72CE44EB}" type="pres">
      <dgm:prSet presAssocID="{51CEC92B-D756-4346-B85D-F2EC2C754980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60D0C2CF-F992-4A25-8DAD-25C1B2B86A69}" type="pres">
      <dgm:prSet presAssocID="{51CEC92B-D756-4346-B85D-F2EC2C754980}" presName="hierChild3" presStyleCnt="0"/>
      <dgm:spPr/>
    </dgm:pt>
  </dgm:ptLst>
  <dgm:cxnLst>
    <dgm:cxn modelId="{F420F1AB-9A2E-4B8E-83EB-568595832670}" type="presOf" srcId="{2D92A979-40AD-4121-B1AD-6A76D1E2A093}" destId="{AA065568-CC2E-4D9E-8984-4EA5BDF8DB77}" srcOrd="0" destOrd="0" presId="urn:microsoft.com/office/officeart/2005/8/layout/hierarchy1"/>
    <dgm:cxn modelId="{03AEF930-B3B7-46A4-96E3-B5C2716E4429}" srcId="{9378EA28-61B4-4323-AD35-02EFF13CD13F}" destId="{2D92A979-40AD-4121-B1AD-6A76D1E2A093}" srcOrd="0" destOrd="0" parTransId="{41F4997D-02F9-4AAA-95F8-5BDEB6BD65A8}" sibTransId="{5CB4BBF8-8DA0-4BD3-9522-6D50D13C04F4}"/>
    <dgm:cxn modelId="{49747B35-964A-4499-A915-43BEF917F2A2}" type="presOf" srcId="{9378EA28-61B4-4323-AD35-02EFF13CD13F}" destId="{EA09801F-ABCB-4885-A4E0-3323FCA36CC0}" srcOrd="0" destOrd="0" presId="urn:microsoft.com/office/officeart/2005/8/layout/hierarchy1"/>
    <dgm:cxn modelId="{A4D3DA5D-7BE2-4280-89F5-262119AC42A0}" type="presOf" srcId="{51CEC92B-D756-4346-B85D-F2EC2C754980}" destId="{897C5E66-ECD0-46A0-B544-6E6F72CE44EB}" srcOrd="0" destOrd="0" presId="urn:microsoft.com/office/officeart/2005/8/layout/hierarchy1"/>
    <dgm:cxn modelId="{C0EA8ADE-9E14-49AF-AC8B-D59A927E73C9}" srcId="{2D92A979-40AD-4121-B1AD-6A76D1E2A093}" destId="{6386679D-F68B-4CFE-A431-3D8BA2477429}" srcOrd="0" destOrd="0" parTransId="{D1BF86DB-46C0-4631-9CAB-A1BF30C0CC86}" sibTransId="{77AD6192-6F6D-4222-82B3-F731BACABEBC}"/>
    <dgm:cxn modelId="{EE68E28D-430A-4957-84F5-9EB281E3976F}" srcId="{2D92A979-40AD-4121-B1AD-6A76D1E2A093}" destId="{51CEC92B-D756-4346-B85D-F2EC2C754980}" srcOrd="1" destOrd="0" parTransId="{2A0C243B-07CF-4E9D-B4AB-A678334CDA3B}" sibTransId="{BE0DA9BE-E2E1-4F8C-8D1F-188AA74A42F6}"/>
    <dgm:cxn modelId="{7A2B8E09-584C-4404-8CB4-5543BC16DFFA}" type="presOf" srcId="{D1BF86DB-46C0-4631-9CAB-A1BF30C0CC86}" destId="{D8FE2B72-8AA9-4020-BAA4-D445E3CADDB4}" srcOrd="0" destOrd="0" presId="urn:microsoft.com/office/officeart/2005/8/layout/hierarchy1"/>
    <dgm:cxn modelId="{385EFEF2-8007-430B-A237-32E5E011C00E}" type="presOf" srcId="{2A0C243B-07CF-4E9D-B4AB-A678334CDA3B}" destId="{E2DBFF30-3F84-4642-AD9B-6C62D1A5F16C}" srcOrd="0" destOrd="0" presId="urn:microsoft.com/office/officeart/2005/8/layout/hierarchy1"/>
    <dgm:cxn modelId="{FE9A8A8E-5B8F-488B-AAAF-1B00B9DE500E}" type="presOf" srcId="{6386679D-F68B-4CFE-A431-3D8BA2477429}" destId="{7BB580D0-024D-4735-A7EE-3A9AC12B8562}" srcOrd="0" destOrd="0" presId="urn:microsoft.com/office/officeart/2005/8/layout/hierarchy1"/>
    <dgm:cxn modelId="{7A4AA15E-8C57-426C-AB80-CEBED3C483FA}" type="presParOf" srcId="{EA09801F-ABCB-4885-A4E0-3323FCA36CC0}" destId="{8AF09856-06DF-49E9-8482-4B7645246E48}" srcOrd="0" destOrd="0" presId="urn:microsoft.com/office/officeart/2005/8/layout/hierarchy1"/>
    <dgm:cxn modelId="{01B06038-AA07-4205-87E0-DC3D539DB7DB}" type="presParOf" srcId="{8AF09856-06DF-49E9-8482-4B7645246E48}" destId="{6D573434-7432-46A3-AFDA-F5B073B0A266}" srcOrd="0" destOrd="0" presId="urn:microsoft.com/office/officeart/2005/8/layout/hierarchy1"/>
    <dgm:cxn modelId="{6E022069-783C-4115-9209-68B09DC63C29}" type="presParOf" srcId="{6D573434-7432-46A3-AFDA-F5B073B0A266}" destId="{C68752C4-A14C-44FC-B4E8-122638881A93}" srcOrd="0" destOrd="0" presId="urn:microsoft.com/office/officeart/2005/8/layout/hierarchy1"/>
    <dgm:cxn modelId="{F3AB1010-3FE8-46A1-8952-1629FF1CF96F}" type="presParOf" srcId="{6D573434-7432-46A3-AFDA-F5B073B0A266}" destId="{AA065568-CC2E-4D9E-8984-4EA5BDF8DB77}" srcOrd="1" destOrd="0" presId="urn:microsoft.com/office/officeart/2005/8/layout/hierarchy1"/>
    <dgm:cxn modelId="{A7C928D3-4B4C-4F3D-B5EA-AEB39EEDFB10}" type="presParOf" srcId="{8AF09856-06DF-49E9-8482-4B7645246E48}" destId="{76C51B1E-0318-4A02-B56A-2FD9F78130DE}" srcOrd="1" destOrd="0" presId="urn:microsoft.com/office/officeart/2005/8/layout/hierarchy1"/>
    <dgm:cxn modelId="{511C47D3-3440-4F69-838B-0C53AD890BDC}" type="presParOf" srcId="{76C51B1E-0318-4A02-B56A-2FD9F78130DE}" destId="{D8FE2B72-8AA9-4020-BAA4-D445E3CADDB4}" srcOrd="0" destOrd="0" presId="urn:microsoft.com/office/officeart/2005/8/layout/hierarchy1"/>
    <dgm:cxn modelId="{D5448D72-BE44-403C-90DB-AF5AB4E63E64}" type="presParOf" srcId="{76C51B1E-0318-4A02-B56A-2FD9F78130DE}" destId="{08DFF62F-1524-4AA6-9BE1-FFE11B22D742}" srcOrd="1" destOrd="0" presId="urn:microsoft.com/office/officeart/2005/8/layout/hierarchy1"/>
    <dgm:cxn modelId="{7E7D7110-AFD8-4994-BB5F-B2469F409FDF}" type="presParOf" srcId="{08DFF62F-1524-4AA6-9BE1-FFE11B22D742}" destId="{4E4C381B-D3AF-4BEA-8415-B1C65323D912}" srcOrd="0" destOrd="0" presId="urn:microsoft.com/office/officeart/2005/8/layout/hierarchy1"/>
    <dgm:cxn modelId="{F20A49A8-3ED2-4D10-98C8-5E3951F7F7A9}" type="presParOf" srcId="{4E4C381B-D3AF-4BEA-8415-B1C65323D912}" destId="{83015463-639D-4075-9F0D-16366A9F88B2}" srcOrd="0" destOrd="0" presId="urn:microsoft.com/office/officeart/2005/8/layout/hierarchy1"/>
    <dgm:cxn modelId="{A84DCC89-EB69-4DB2-9202-AD6C11413ADC}" type="presParOf" srcId="{4E4C381B-D3AF-4BEA-8415-B1C65323D912}" destId="{7BB580D0-024D-4735-A7EE-3A9AC12B8562}" srcOrd="1" destOrd="0" presId="urn:microsoft.com/office/officeart/2005/8/layout/hierarchy1"/>
    <dgm:cxn modelId="{D13ECA8E-BC61-47BC-B060-AE21C34D8ECA}" type="presParOf" srcId="{08DFF62F-1524-4AA6-9BE1-FFE11B22D742}" destId="{6C07AAA5-DADD-49B3-A89E-A9D802737970}" srcOrd="1" destOrd="0" presId="urn:microsoft.com/office/officeart/2005/8/layout/hierarchy1"/>
    <dgm:cxn modelId="{3A9ADC8A-3ED0-4641-A029-195150A82520}" type="presParOf" srcId="{76C51B1E-0318-4A02-B56A-2FD9F78130DE}" destId="{E2DBFF30-3F84-4642-AD9B-6C62D1A5F16C}" srcOrd="2" destOrd="0" presId="urn:microsoft.com/office/officeart/2005/8/layout/hierarchy1"/>
    <dgm:cxn modelId="{778109BE-4B5B-42EC-BA83-7C35433BE8EE}" type="presParOf" srcId="{76C51B1E-0318-4A02-B56A-2FD9F78130DE}" destId="{67831924-8667-4F9C-8220-4F8FBE503E31}" srcOrd="3" destOrd="0" presId="urn:microsoft.com/office/officeart/2005/8/layout/hierarchy1"/>
    <dgm:cxn modelId="{D2BAD41C-C7E2-4722-B859-3AB68ED7204E}" type="presParOf" srcId="{67831924-8667-4F9C-8220-4F8FBE503E31}" destId="{73FAA227-1B3E-42BF-A9E8-2566BE9B9140}" srcOrd="0" destOrd="0" presId="urn:microsoft.com/office/officeart/2005/8/layout/hierarchy1"/>
    <dgm:cxn modelId="{2363E4FA-BF5D-4EA3-85B7-E45A09557971}" type="presParOf" srcId="{73FAA227-1B3E-42BF-A9E8-2566BE9B9140}" destId="{AD0393E7-7413-4B49-B0A6-F548A251F863}" srcOrd="0" destOrd="0" presId="urn:microsoft.com/office/officeart/2005/8/layout/hierarchy1"/>
    <dgm:cxn modelId="{F112A990-9F41-47A6-9AFA-325DB0E26103}" type="presParOf" srcId="{73FAA227-1B3E-42BF-A9E8-2566BE9B9140}" destId="{897C5E66-ECD0-46A0-B544-6E6F72CE44EB}" srcOrd="1" destOrd="0" presId="urn:microsoft.com/office/officeart/2005/8/layout/hierarchy1"/>
    <dgm:cxn modelId="{240FE4D2-3C20-4FFA-8D69-A0A4F3130EC6}" type="presParOf" srcId="{67831924-8667-4F9C-8220-4F8FBE503E31}" destId="{60D0C2CF-F992-4A25-8DAD-25C1B2B86A6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5B1347-6E81-4B0A-9726-28D62D080028}">
      <dsp:nvSpPr>
        <dsp:cNvPr id="0" name=""/>
        <dsp:cNvSpPr/>
      </dsp:nvSpPr>
      <dsp:spPr>
        <a:xfrm rot="5400000">
          <a:off x="-175939" y="205117"/>
          <a:ext cx="1172932" cy="82105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/>
            <a:t>2005</a:t>
          </a:r>
          <a:endParaRPr lang="tr-TR" sz="2300" kern="1200" dirty="0"/>
        </a:p>
      </dsp:txBody>
      <dsp:txXfrm rot="-5400000">
        <a:off x="1" y="439703"/>
        <a:ext cx="821052" cy="351880"/>
      </dsp:txXfrm>
    </dsp:sp>
    <dsp:sp modelId="{8B6D36CD-FAF7-46AF-B2D4-3544A2843D0E}">
      <dsp:nvSpPr>
        <dsp:cNvPr id="0" name=""/>
        <dsp:cNvSpPr/>
      </dsp:nvSpPr>
      <dsp:spPr>
        <a:xfrm rot="5400000">
          <a:off x="3900370" y="-3048275"/>
          <a:ext cx="762405" cy="69210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000" kern="1200" dirty="0" smtClean="0">
              <a:latin typeface="Cataneo BT" pitchFamily="66" charset="0"/>
            </a:rPr>
            <a:t>Okulumuz “Van Otelcilik ve Turizm Meslek Lisesi” adıyla </a:t>
          </a:r>
          <a:r>
            <a:rPr lang="tr-TR" sz="2000" kern="1200" dirty="0" smtClean="0">
              <a:latin typeface="Cataneo BT" pitchFamily="66" charset="0"/>
            </a:rPr>
            <a:t>eski Ticaret Lisesi bünyesinde açıldı.</a:t>
          </a:r>
          <a:endParaRPr lang="tr-TR" sz="2000" kern="1200" dirty="0"/>
        </a:p>
      </dsp:txBody>
      <dsp:txXfrm rot="-5400000">
        <a:off x="821052" y="68261"/>
        <a:ext cx="6883823" cy="687969"/>
      </dsp:txXfrm>
    </dsp:sp>
    <dsp:sp modelId="{19CF6E4D-4669-4D6A-883E-EBF3CF7A5250}">
      <dsp:nvSpPr>
        <dsp:cNvPr id="0" name=""/>
        <dsp:cNvSpPr/>
      </dsp:nvSpPr>
      <dsp:spPr>
        <a:xfrm rot="5400000">
          <a:off x="-175939" y="1273039"/>
          <a:ext cx="1172932" cy="82105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/>
            <a:t>2010</a:t>
          </a:r>
          <a:endParaRPr lang="tr-TR" sz="2300" kern="1200" dirty="0"/>
        </a:p>
      </dsp:txBody>
      <dsp:txXfrm rot="-5400000">
        <a:off x="1" y="1507625"/>
        <a:ext cx="821052" cy="351880"/>
      </dsp:txXfrm>
    </dsp:sp>
    <dsp:sp modelId="{862BB4A4-2CE3-414C-97C4-E79DCDEFDAD0}">
      <dsp:nvSpPr>
        <dsp:cNvPr id="0" name=""/>
        <dsp:cNvSpPr/>
      </dsp:nvSpPr>
      <dsp:spPr>
        <a:xfrm rot="5400000">
          <a:off x="3900370" y="-1978626"/>
          <a:ext cx="762405" cy="69210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000" kern="1200" dirty="0" smtClean="0">
              <a:latin typeface="Cataneo BT" pitchFamily="66" charset="0"/>
            </a:rPr>
            <a:t>Okulumuz 2010 yılında şu anki binasına taşındı.</a:t>
          </a:r>
          <a:endParaRPr lang="tr-TR" sz="2000" kern="1200" dirty="0"/>
        </a:p>
      </dsp:txBody>
      <dsp:txXfrm rot="-5400000">
        <a:off x="821052" y="1137910"/>
        <a:ext cx="6883823" cy="687969"/>
      </dsp:txXfrm>
    </dsp:sp>
    <dsp:sp modelId="{DB07A336-6E7D-460C-A7ED-83B183E41ED6}">
      <dsp:nvSpPr>
        <dsp:cNvPr id="0" name=""/>
        <dsp:cNvSpPr/>
      </dsp:nvSpPr>
      <dsp:spPr>
        <a:xfrm rot="5400000">
          <a:off x="-175939" y="2519216"/>
          <a:ext cx="1172932" cy="82105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/>
            <a:t>2013</a:t>
          </a:r>
          <a:endParaRPr lang="tr-TR" sz="2300" kern="1200" dirty="0"/>
        </a:p>
      </dsp:txBody>
      <dsp:txXfrm rot="-5400000">
        <a:off x="1" y="2753802"/>
        <a:ext cx="821052" cy="351880"/>
      </dsp:txXfrm>
    </dsp:sp>
    <dsp:sp modelId="{036F466A-F101-4A80-AC28-483451904543}">
      <dsp:nvSpPr>
        <dsp:cNvPr id="0" name=""/>
        <dsp:cNvSpPr/>
      </dsp:nvSpPr>
      <dsp:spPr>
        <a:xfrm rot="5400000">
          <a:off x="3720251" y="-736041"/>
          <a:ext cx="1122642" cy="69210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000" kern="1200" dirty="0" smtClean="0">
              <a:latin typeface="Cataneo BT" pitchFamily="66" charset="0"/>
            </a:rPr>
            <a:t>2013 yılında ismi</a:t>
          </a:r>
          <a:r>
            <a:rPr lang="tr-TR" sz="2000" kern="1200" dirty="0" smtClean="0">
              <a:latin typeface="Cataneo BT" pitchFamily="66" charset="0"/>
            </a:rPr>
            <a:t>, “Van Mesleki ve Teknik Anadolu Lisesi” olarak değiştirildi. </a:t>
          </a:r>
          <a:endParaRPr lang="tr-TR" sz="2000" kern="1200" dirty="0"/>
        </a:p>
      </dsp:txBody>
      <dsp:txXfrm rot="-5400000">
        <a:off x="821052" y="2217961"/>
        <a:ext cx="6866238" cy="1013036"/>
      </dsp:txXfrm>
    </dsp:sp>
    <dsp:sp modelId="{2B80A2DC-45F1-4A80-A3E4-3652E9F48C9A}">
      <dsp:nvSpPr>
        <dsp:cNvPr id="0" name=""/>
        <dsp:cNvSpPr/>
      </dsp:nvSpPr>
      <dsp:spPr>
        <a:xfrm rot="5400000">
          <a:off x="-175939" y="3733355"/>
          <a:ext cx="1172932" cy="82105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/>
            <a:t>2015</a:t>
          </a:r>
          <a:endParaRPr lang="tr-TR" sz="2300" kern="1200" dirty="0"/>
        </a:p>
      </dsp:txBody>
      <dsp:txXfrm rot="-5400000">
        <a:off x="1" y="3967941"/>
        <a:ext cx="821052" cy="351880"/>
      </dsp:txXfrm>
    </dsp:sp>
    <dsp:sp modelId="{4A704B98-90E4-40B1-9402-5B3EE07698C3}">
      <dsp:nvSpPr>
        <dsp:cNvPr id="0" name=""/>
        <dsp:cNvSpPr/>
      </dsp:nvSpPr>
      <dsp:spPr>
        <a:xfrm rot="5400000">
          <a:off x="3752288" y="478098"/>
          <a:ext cx="1058570" cy="69210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700" kern="1200" dirty="0" smtClean="0">
              <a:latin typeface="Cataneo BT" pitchFamily="66" charset="0"/>
            </a:rPr>
            <a:t> </a:t>
          </a:r>
          <a:r>
            <a:rPr lang="tr-TR" sz="2000" kern="1200" dirty="0" smtClean="0">
              <a:latin typeface="Cataneo BT" pitchFamily="66" charset="0"/>
            </a:rPr>
            <a:t>2015 yılında tekrar </a:t>
          </a:r>
          <a:r>
            <a:rPr lang="tr-TR" sz="2000" kern="1200" dirty="0" smtClean="0">
              <a:latin typeface="Cataneo BT" pitchFamily="66" charset="0"/>
            </a:rPr>
            <a:t>ad değişikliği yapılarak </a:t>
          </a:r>
          <a:r>
            <a:rPr lang="tr-TR" sz="2000" b="1" kern="1200" dirty="0" smtClean="0">
              <a:latin typeface="Cataneo BT" pitchFamily="66" charset="0"/>
            </a:rPr>
            <a:t>“Evliya Çelebi Mesleki ve Teknik Anadolu Lisesi” </a:t>
          </a:r>
          <a:r>
            <a:rPr lang="tr-TR" sz="2000" kern="1200" dirty="0" smtClean="0">
              <a:latin typeface="Cataneo BT" pitchFamily="66" charset="0"/>
            </a:rPr>
            <a:t>oldu.</a:t>
          </a:r>
          <a:endParaRPr lang="tr-TR" sz="2000" kern="1200" dirty="0"/>
        </a:p>
      </dsp:txBody>
      <dsp:txXfrm rot="-5400000">
        <a:off x="821053" y="3461009"/>
        <a:ext cx="6869366" cy="955220"/>
      </dsp:txXfrm>
    </dsp:sp>
    <dsp:sp modelId="{8F45B6F5-7BAD-4A32-AB34-5283D9A0A8DA}">
      <dsp:nvSpPr>
        <dsp:cNvPr id="0" name=""/>
        <dsp:cNvSpPr/>
      </dsp:nvSpPr>
      <dsp:spPr>
        <a:xfrm rot="5400000">
          <a:off x="-175939" y="4849106"/>
          <a:ext cx="1172932" cy="82105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/>
            <a:t>2025</a:t>
          </a:r>
          <a:endParaRPr lang="tr-TR" sz="2300" kern="1200" dirty="0"/>
        </a:p>
      </dsp:txBody>
      <dsp:txXfrm rot="-5400000">
        <a:off x="1" y="5083692"/>
        <a:ext cx="821052" cy="351880"/>
      </dsp:txXfrm>
    </dsp:sp>
    <dsp:sp modelId="{4E28FFBA-0D36-472E-AD52-C74281320456}">
      <dsp:nvSpPr>
        <dsp:cNvPr id="0" name=""/>
        <dsp:cNvSpPr/>
      </dsp:nvSpPr>
      <dsp:spPr>
        <a:xfrm rot="5400000">
          <a:off x="3848812" y="1595713"/>
          <a:ext cx="865521" cy="69210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kern="1200" dirty="0" smtClean="0">
              <a:latin typeface="Cataneo BT" pitchFamily="66" charset="0"/>
            </a:rPr>
            <a:t>Okulumuzun hizmet alanı belli olsun diye 2025 yılında ismine ‘Turizm’ ibaresi eklenerek yeni ismi </a:t>
          </a:r>
          <a:r>
            <a:rPr lang="tr-TR" sz="1800" b="1" kern="1200" dirty="0" smtClean="0">
              <a:latin typeface="Cataneo BT" pitchFamily="66" charset="0"/>
            </a:rPr>
            <a:t>“Evliya Çelebi Turizm Mesleki ve Teknik Anadolu Lisesi” </a:t>
          </a:r>
          <a:r>
            <a:rPr lang="tr-TR" sz="1800" kern="1200" dirty="0" smtClean="0">
              <a:latin typeface="Cataneo BT" pitchFamily="66" charset="0"/>
            </a:rPr>
            <a:t>oldu.</a:t>
          </a:r>
          <a:endParaRPr lang="tr-TR" sz="1800" kern="1200" dirty="0"/>
        </a:p>
      </dsp:txBody>
      <dsp:txXfrm rot="-5400000">
        <a:off x="821053" y="4665724"/>
        <a:ext cx="6878790" cy="7810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7BF553-1841-4EF7-A7C9-AEC185D532E1}">
      <dsp:nvSpPr>
        <dsp:cNvPr id="0" name=""/>
        <dsp:cNvSpPr/>
      </dsp:nvSpPr>
      <dsp:spPr>
        <a:xfrm>
          <a:off x="1679" y="14014"/>
          <a:ext cx="7351801" cy="3809076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153FCD-F5FE-4F59-98B9-5947ED9447B2}">
      <dsp:nvSpPr>
        <dsp:cNvPr id="0" name=""/>
        <dsp:cNvSpPr/>
      </dsp:nvSpPr>
      <dsp:spPr>
        <a:xfrm>
          <a:off x="12900" y="3837105"/>
          <a:ext cx="7342259" cy="16379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smtClean="0"/>
            <a:t>A BLOK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smtClean="0"/>
            <a:t>OKULUMUZ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/>
            <a:t>                                       </a:t>
          </a:r>
          <a:endParaRPr lang="tr-TR" sz="2000" kern="1200" dirty="0"/>
        </a:p>
      </dsp:txBody>
      <dsp:txXfrm>
        <a:off x="12900" y="3837105"/>
        <a:ext cx="5170605" cy="1637902"/>
      </dsp:txXfrm>
    </dsp:sp>
    <dsp:sp modelId="{1BE018E7-0469-4467-9017-C5171F7B64DE}">
      <dsp:nvSpPr>
        <dsp:cNvPr id="0" name=""/>
        <dsp:cNvSpPr/>
      </dsp:nvSpPr>
      <dsp:spPr>
        <a:xfrm flipH="1">
          <a:off x="6635074" y="5184582"/>
          <a:ext cx="459990" cy="159378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7BF553-1841-4EF7-A7C9-AEC185D532E1}">
      <dsp:nvSpPr>
        <dsp:cNvPr id="0" name=""/>
        <dsp:cNvSpPr/>
      </dsp:nvSpPr>
      <dsp:spPr>
        <a:xfrm>
          <a:off x="6601917" y="2722277"/>
          <a:ext cx="156141" cy="60414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19050" rIns="6350" bIns="6350" numCol="1" spcCol="1270" anchor="t" anchorCtr="0">
          <a:noAutofit/>
        </a:bodyPr>
        <a:lstStyle/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500" kern="1200" dirty="0"/>
        </a:p>
      </dsp:txBody>
      <dsp:txXfrm>
        <a:off x="6603333" y="2723693"/>
        <a:ext cx="153309" cy="58998"/>
      </dsp:txXfrm>
    </dsp:sp>
    <dsp:sp modelId="{EB153FCD-F5FE-4F59-98B9-5947ED9447B2}">
      <dsp:nvSpPr>
        <dsp:cNvPr id="0" name=""/>
        <dsp:cNvSpPr/>
      </dsp:nvSpPr>
      <dsp:spPr>
        <a:xfrm>
          <a:off x="0" y="3874228"/>
          <a:ext cx="7351795" cy="15441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/>
            <a:t>B BLOK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/>
            <a:t>PANSİYONUMUZ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/>
            <a:t>                                       </a:t>
          </a:r>
          <a:endParaRPr lang="tr-TR" sz="2000" kern="1200" dirty="0"/>
        </a:p>
      </dsp:txBody>
      <dsp:txXfrm>
        <a:off x="0" y="3874228"/>
        <a:ext cx="5177320" cy="1544104"/>
      </dsp:txXfrm>
    </dsp:sp>
    <dsp:sp modelId="{1BE018E7-0469-4467-9017-C5171F7B64DE}">
      <dsp:nvSpPr>
        <dsp:cNvPr id="0" name=""/>
        <dsp:cNvSpPr/>
      </dsp:nvSpPr>
      <dsp:spPr>
        <a:xfrm flipH="1">
          <a:off x="6638915" y="4273339"/>
          <a:ext cx="460587" cy="15958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7BF553-1841-4EF7-A7C9-AEC185D532E1}">
      <dsp:nvSpPr>
        <dsp:cNvPr id="0" name=""/>
        <dsp:cNvSpPr/>
      </dsp:nvSpPr>
      <dsp:spPr>
        <a:xfrm>
          <a:off x="1679" y="362592"/>
          <a:ext cx="7351801" cy="4327758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153FCD-F5FE-4F59-98B9-5947ED9447B2}">
      <dsp:nvSpPr>
        <dsp:cNvPr id="0" name=""/>
        <dsp:cNvSpPr/>
      </dsp:nvSpPr>
      <dsp:spPr>
        <a:xfrm>
          <a:off x="12900" y="4701353"/>
          <a:ext cx="7342259" cy="10622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                            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smtClean="0"/>
            <a:t>C BLOK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smtClean="0"/>
            <a:t>SPOR SALONU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/>
            <a:t>                                      </a:t>
          </a:r>
          <a:endParaRPr lang="tr-TR" sz="2000" kern="1200" dirty="0"/>
        </a:p>
      </dsp:txBody>
      <dsp:txXfrm>
        <a:off x="12900" y="4701353"/>
        <a:ext cx="5170605" cy="1062229"/>
      </dsp:txXfrm>
    </dsp:sp>
    <dsp:sp modelId="{1BE018E7-0469-4467-9017-C5171F7B64DE}">
      <dsp:nvSpPr>
        <dsp:cNvPr id="0" name=""/>
        <dsp:cNvSpPr/>
      </dsp:nvSpPr>
      <dsp:spPr>
        <a:xfrm flipH="1">
          <a:off x="6635074" y="5792501"/>
          <a:ext cx="459990" cy="159378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5130F5-8029-4B20-860A-C8204363067A}">
      <dsp:nvSpPr>
        <dsp:cNvPr id="0" name=""/>
        <dsp:cNvSpPr/>
      </dsp:nvSpPr>
      <dsp:spPr>
        <a:xfrm rot="5400000">
          <a:off x="455357" y="664781"/>
          <a:ext cx="2276785" cy="159374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700" b="1" u="none" kern="1200" baseline="0" dirty="0" smtClean="0"/>
            <a:t> </a:t>
          </a:r>
          <a:r>
            <a:rPr lang="tr-TR" sz="1800" b="1" u="none" kern="1200" baseline="0" dirty="0" smtClean="0"/>
            <a:t>ATÖLYELER</a:t>
          </a:r>
          <a:endParaRPr lang="tr-TR" sz="2000" u="none" kern="1200" dirty="0"/>
        </a:p>
      </dsp:txBody>
      <dsp:txXfrm rot="-5400000">
        <a:off x="796876" y="1120138"/>
        <a:ext cx="1593749" cy="683036"/>
      </dsp:txXfrm>
    </dsp:sp>
    <dsp:sp modelId="{76AA90CF-36BB-4048-B18E-531241F33A84}">
      <dsp:nvSpPr>
        <dsp:cNvPr id="0" name=""/>
        <dsp:cNvSpPr/>
      </dsp:nvSpPr>
      <dsp:spPr>
        <a:xfrm rot="5400000">
          <a:off x="4173489" y="-1657860"/>
          <a:ext cx="1987342" cy="549069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kern="1200" baseline="0" dirty="0" smtClean="0"/>
            <a:t>Resepsiyon Atölyesi</a:t>
          </a:r>
          <a:endParaRPr lang="tr-TR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kern="1200" baseline="0" dirty="0" smtClean="0"/>
            <a:t>Kat Hizmetleri Atölyesi</a:t>
          </a:r>
          <a:endParaRPr lang="tr-TR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kern="1200" baseline="0" dirty="0" smtClean="0"/>
            <a:t>Servis Atölyesi</a:t>
          </a:r>
          <a:endParaRPr lang="tr-TR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kern="1200" baseline="0" dirty="0" smtClean="0"/>
            <a:t>İçecek Atölyesi </a:t>
          </a:r>
          <a:endParaRPr lang="tr-TR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kern="1200" baseline="0" dirty="0" smtClean="0"/>
            <a:t>Mutfak Atölyesi</a:t>
          </a:r>
          <a:endParaRPr lang="tr-TR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kern="1200" dirty="0" smtClean="0"/>
            <a:t>Drama Atölyesi</a:t>
          </a:r>
          <a:endParaRPr lang="tr-TR" sz="1800" kern="1200" dirty="0"/>
        </a:p>
      </dsp:txBody>
      <dsp:txXfrm rot="-5400000">
        <a:off x="2421811" y="190832"/>
        <a:ext cx="5393684" cy="1793314"/>
      </dsp:txXfrm>
    </dsp:sp>
    <dsp:sp modelId="{255B1C63-013D-4230-9BEF-D518CB64B883}">
      <dsp:nvSpPr>
        <dsp:cNvPr id="0" name=""/>
        <dsp:cNvSpPr/>
      </dsp:nvSpPr>
      <dsp:spPr>
        <a:xfrm rot="5400000">
          <a:off x="370820" y="3002222"/>
          <a:ext cx="2445859" cy="159374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b="1" u="none" kern="1200" baseline="0" dirty="0" smtClean="0"/>
            <a:t> </a:t>
          </a:r>
          <a:r>
            <a:rPr lang="tr-TR" sz="2000" b="1" u="none" kern="1200" baseline="0" dirty="0" smtClean="0"/>
            <a:t>EĞİTİM VE İDARİ BİRİMLER</a:t>
          </a:r>
          <a:endParaRPr lang="tr-TR" sz="2000" u="none" kern="1200" dirty="0"/>
        </a:p>
      </dsp:txBody>
      <dsp:txXfrm rot="-5400000">
        <a:off x="796876" y="3373042"/>
        <a:ext cx="1593749" cy="852110"/>
      </dsp:txXfrm>
    </dsp:sp>
    <dsp:sp modelId="{F9E40D7C-147A-4796-9EE0-539CBBC93AB8}">
      <dsp:nvSpPr>
        <dsp:cNvPr id="0" name=""/>
        <dsp:cNvSpPr/>
      </dsp:nvSpPr>
      <dsp:spPr>
        <a:xfrm rot="5400000">
          <a:off x="3263170" y="1611806"/>
          <a:ext cx="3085613" cy="46339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kern="1200" baseline="0" dirty="0" smtClean="0"/>
            <a:t>Kütüphane </a:t>
          </a:r>
          <a:endParaRPr lang="tr-TR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kern="1200" baseline="0" dirty="0" smtClean="0"/>
            <a:t>Fen Laboratuarı</a:t>
          </a:r>
          <a:endParaRPr lang="tr-TR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kern="1200" baseline="0" dirty="0" smtClean="0"/>
            <a:t>Bilgisayar Laboratuarı</a:t>
          </a:r>
          <a:endParaRPr lang="tr-TR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kern="1200" baseline="0" dirty="0" smtClean="0"/>
            <a:t>Konferans Salonu</a:t>
          </a:r>
          <a:endParaRPr lang="tr-TR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kern="1200" baseline="0" dirty="0" smtClean="0"/>
            <a:t>Derslikler (12)</a:t>
          </a:r>
          <a:endParaRPr lang="tr-TR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kern="1200" baseline="0" dirty="0" smtClean="0"/>
            <a:t>İdari Odalar (5)</a:t>
          </a:r>
          <a:endParaRPr lang="tr-TR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kern="1200" baseline="0" dirty="0" smtClean="0"/>
            <a:t>Rehberlik (1)</a:t>
          </a:r>
          <a:endParaRPr lang="tr-TR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kern="1200" baseline="0" dirty="0" smtClean="0"/>
            <a:t>Öğrenci Çalışma Odaları (2)</a:t>
          </a:r>
          <a:endParaRPr lang="tr-TR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kern="1200" baseline="0" dirty="0" smtClean="0"/>
            <a:t>Alan Şefi Odası (2)</a:t>
          </a:r>
          <a:endParaRPr lang="tr-TR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kern="1200" baseline="0" dirty="0" smtClean="0"/>
            <a:t>Beden Eğitim Öğret. Odası (1)</a:t>
          </a:r>
          <a:endParaRPr lang="tr-TR" sz="1800" kern="1200" dirty="0"/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1000" kern="1200" baseline="0" dirty="0"/>
        </a:p>
      </dsp:txBody>
      <dsp:txXfrm rot="-5400000">
        <a:off x="2488981" y="2536623"/>
        <a:ext cx="4483365" cy="278435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DBFF30-3F84-4642-AD9B-6C62D1A5F16C}">
      <dsp:nvSpPr>
        <dsp:cNvPr id="0" name=""/>
        <dsp:cNvSpPr/>
      </dsp:nvSpPr>
      <dsp:spPr>
        <a:xfrm>
          <a:off x="4201105" y="2533808"/>
          <a:ext cx="2310015" cy="10993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9180"/>
              </a:lnTo>
              <a:lnTo>
                <a:pt x="2310015" y="749180"/>
              </a:lnTo>
              <a:lnTo>
                <a:pt x="2310015" y="10993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FE2B72-8AA9-4020-BAA4-D445E3CADDB4}">
      <dsp:nvSpPr>
        <dsp:cNvPr id="0" name=""/>
        <dsp:cNvSpPr/>
      </dsp:nvSpPr>
      <dsp:spPr>
        <a:xfrm>
          <a:off x="1891089" y="2533808"/>
          <a:ext cx="2310015" cy="1099357"/>
        </a:xfrm>
        <a:custGeom>
          <a:avLst/>
          <a:gdLst/>
          <a:ahLst/>
          <a:cxnLst/>
          <a:rect l="0" t="0" r="0" b="0"/>
          <a:pathLst>
            <a:path>
              <a:moveTo>
                <a:pt x="2310015" y="0"/>
              </a:moveTo>
              <a:lnTo>
                <a:pt x="2310015" y="749180"/>
              </a:lnTo>
              <a:lnTo>
                <a:pt x="0" y="749180"/>
              </a:lnTo>
              <a:lnTo>
                <a:pt x="0" y="10993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8752C4-A14C-44FC-B4E8-122638881A93}">
      <dsp:nvSpPr>
        <dsp:cNvPr id="0" name=""/>
        <dsp:cNvSpPr/>
      </dsp:nvSpPr>
      <dsp:spPr>
        <a:xfrm>
          <a:off x="1956261" y="425514"/>
          <a:ext cx="4489687" cy="21082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065568-CC2E-4D9E-8984-4EA5BDF8DB77}">
      <dsp:nvSpPr>
        <dsp:cNvPr id="0" name=""/>
        <dsp:cNvSpPr/>
      </dsp:nvSpPr>
      <dsp:spPr>
        <a:xfrm>
          <a:off x="2376264" y="824517"/>
          <a:ext cx="4489687" cy="21082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smtClean="0"/>
            <a:t>EVLİYA ÇELEBİ </a:t>
          </a:r>
          <a:r>
            <a:rPr lang="tr-TR" sz="3600" kern="1200" dirty="0" smtClean="0"/>
            <a:t>TURİZM MTAL</a:t>
          </a:r>
          <a:endParaRPr lang="tr-TR" sz="3600" kern="1200" dirty="0" smtClean="0"/>
        </a:p>
      </dsp:txBody>
      <dsp:txXfrm>
        <a:off x="2438014" y="886267"/>
        <a:ext cx="4366187" cy="1984793"/>
      </dsp:txXfrm>
    </dsp:sp>
    <dsp:sp modelId="{83015463-639D-4075-9F0D-16366A9F88B2}">
      <dsp:nvSpPr>
        <dsp:cNvPr id="0" name=""/>
        <dsp:cNvSpPr/>
      </dsp:nvSpPr>
      <dsp:spPr>
        <a:xfrm>
          <a:off x="1076" y="3633166"/>
          <a:ext cx="3780025" cy="24003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B580D0-024D-4735-A7EE-3A9AC12B8562}">
      <dsp:nvSpPr>
        <dsp:cNvPr id="0" name=""/>
        <dsp:cNvSpPr/>
      </dsp:nvSpPr>
      <dsp:spPr>
        <a:xfrm>
          <a:off x="421079" y="4032168"/>
          <a:ext cx="3780025" cy="24003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smtClean="0"/>
            <a:t>KONAKLAMA VE SEYAHAT HİZMET. ALANI</a:t>
          </a:r>
        </a:p>
      </dsp:txBody>
      <dsp:txXfrm>
        <a:off x="491382" y="4102471"/>
        <a:ext cx="3639419" cy="2259710"/>
      </dsp:txXfrm>
    </dsp:sp>
    <dsp:sp modelId="{AD0393E7-7413-4B49-B0A6-F548A251F863}">
      <dsp:nvSpPr>
        <dsp:cNvPr id="0" name=""/>
        <dsp:cNvSpPr/>
      </dsp:nvSpPr>
      <dsp:spPr>
        <a:xfrm>
          <a:off x="4621108" y="3633166"/>
          <a:ext cx="3780025" cy="24003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7C5E66-ECD0-46A0-B544-6E6F72CE44EB}">
      <dsp:nvSpPr>
        <dsp:cNvPr id="0" name=""/>
        <dsp:cNvSpPr/>
      </dsp:nvSpPr>
      <dsp:spPr>
        <a:xfrm>
          <a:off x="5041111" y="4032168"/>
          <a:ext cx="3780025" cy="24003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smtClean="0"/>
            <a:t>YİYECEK İÇECEK HİZMETLERİ ALANI</a:t>
          </a:r>
        </a:p>
      </dsp:txBody>
      <dsp:txXfrm>
        <a:off x="5111414" y="4102471"/>
        <a:ext cx="3639419" cy="22597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#3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0E6C77-45B8-4D1A-A903-59FFE81C2F3A}" type="datetimeFigureOut">
              <a:rPr lang="tr-TR" smtClean="0"/>
              <a:pPr/>
              <a:t>25.04.2025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AAD8FF-F474-4CED-B22D-AF5389ABE25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2508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AFC08-3D7E-4DFB-AEC7-EA3F46F5EFC0}" type="slidenum">
              <a:rPr lang="tr-TR" smtClean="0"/>
              <a:pPr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672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Başlık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8 Alt Başlık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28" name="27 Veri Yer Tutucusu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FA32B640-C8A7-4033-A9D5-C609262A039C}" type="datetime1">
              <a:rPr lang="tr-TR" smtClean="0"/>
              <a:pPr/>
              <a:t>25.04.2025</a:t>
            </a:fld>
            <a:endParaRPr lang="tr-TR"/>
          </a:p>
        </p:txBody>
      </p:sp>
      <p:sp>
        <p:nvSpPr>
          <p:cNvPr id="17" name="16 Altbilgi Yer Tutucusu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tr-TR"/>
          </a:p>
        </p:txBody>
      </p:sp>
      <p:sp>
        <p:nvSpPr>
          <p:cNvPr id="10" name="9 Dikdörtgen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ikdörtgen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Dikdörtgen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Dikdörtgen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Düz Bağlayıcı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Düz Bağlayıcı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19 Düz Bağlayıcı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Düz Bağlayıcı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Düz Bağlayıcı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21 Düz Bağlayıcı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26 Dikdörtgen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Oval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Oval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Oval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Oval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Oval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A6B0755-FC45-4641-A494-60E9649936E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033EA-193C-45CB-834D-7E0D3B6133AE}" type="datetime1">
              <a:rPr lang="tr-TR" smtClean="0"/>
              <a:pPr/>
              <a:t>25.04.2025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9745C-6094-40CC-A131-8F598856EC0F}" type="datetime1">
              <a:rPr lang="tr-TR" smtClean="0"/>
              <a:pPr/>
              <a:t>25.04.2025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2B640-C8A7-4033-A9D5-C609262A039C}" type="datetime1">
              <a:rPr lang="tr-TR" smtClean="0"/>
              <a:pPr/>
              <a:t>25.04.2025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F0B1B-6D6C-4AB9-929A-2362AF9907DE}" type="datetime1">
              <a:rPr lang="tr-TR" smtClean="0"/>
              <a:pPr/>
              <a:t>25.04.2025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62457-F923-43A5-9FDF-589E2189D8C0}" type="datetime1">
              <a:rPr lang="tr-TR" smtClean="0"/>
              <a:pPr/>
              <a:t>25.04.2025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0142B-AE6A-4CD5-A7BB-59B7308F09CB}" type="datetime1">
              <a:rPr lang="tr-TR" smtClean="0"/>
              <a:pPr/>
              <a:t>25.04.2025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1A1D5-DC82-48E1-8D12-A92F0D22F389}" type="datetime1">
              <a:rPr lang="tr-TR" smtClean="0"/>
              <a:pPr/>
              <a:t>25.04.2025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F293E-1A81-48DB-B381-0A50DA58B8AF}" type="datetime1">
              <a:rPr lang="tr-TR" smtClean="0"/>
              <a:pPr/>
              <a:t>25.04.2025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071B-4A74-43D2-AA02-88C88D0ECA2D}" type="datetime1">
              <a:rPr lang="tr-TR" smtClean="0"/>
              <a:pPr/>
              <a:t>25.04.2025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38397-2DD4-454B-B4C4-B9E03B8C56D7}" type="datetime1">
              <a:rPr lang="tr-TR" smtClean="0"/>
              <a:pPr/>
              <a:t>25.04.2025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8" name="7 İçerik Yer Tutucusu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5AF0B1B-6D6C-4AB9-929A-2362AF9907DE}" type="datetime1">
              <a:rPr lang="tr-TR" smtClean="0"/>
              <a:pPr/>
              <a:t>25.04.2025</a:t>
            </a:fld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A6B0755-FC45-4641-A494-60E9649936E7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0" name="9 Altbilgi Yer Tutucusu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1A322-FA53-4025-9B73-BD2220553550}" type="datetime1">
              <a:rPr lang="tr-TR" smtClean="0"/>
              <a:pPr/>
              <a:t>25.04.2025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033EA-193C-45CB-834D-7E0D3B6133AE}" type="datetime1">
              <a:rPr lang="tr-TR" smtClean="0"/>
              <a:pPr/>
              <a:t>25.04.2025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9745C-6094-40CC-A131-8F598856EC0F}" type="datetime1">
              <a:rPr lang="tr-TR" smtClean="0"/>
              <a:pPr/>
              <a:t>25.04.2025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A2262457-F923-43A5-9FDF-589E2189D8C0}" type="datetime1">
              <a:rPr lang="tr-TR" smtClean="0"/>
              <a:pPr/>
              <a:t>25.04.2025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tr-TR"/>
          </a:p>
        </p:txBody>
      </p:sp>
      <p:sp>
        <p:nvSpPr>
          <p:cNvPr id="9" name="8 Dikdörtgen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Dikdörtgen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Dikdörtgen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ikdörtgen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Düz Bağlayıcı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Düz Bağlayıcı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Düz Bağlayıcı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Düz Bağlayıcı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16 Düz Bağlayıcı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Dikdörtgen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Oval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Oval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Oval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Oval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Oval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Düz Bağlayıcı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A6B0755-FC45-4641-A494-60E9649936E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0142B-AE6A-4CD5-A7BB-59B7308F09CB}" type="datetime1">
              <a:rPr lang="tr-TR" smtClean="0"/>
              <a:pPr/>
              <a:t>25.04.2025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9" name="8 İçerik Yer Tutucusu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1" name="10 İçerik Yer Tutucusu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1A1D5-DC82-48E1-8D12-A92F0D22F389}" type="datetime1">
              <a:rPr lang="tr-TR" smtClean="0"/>
              <a:pPr/>
              <a:t>25.04.2025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1" name="10 İçerik Yer Tutucusu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3" name="12 İçerik Yer Tutucusu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2" name="11 Metin Yer Tutucusu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14" name="13 Metin Yer Tutucusu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6" name="5 Veri Yer Tutucusu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0AF293E-1A81-48DB-B381-0A50DA58B8AF}" type="datetime1">
              <a:rPr lang="tr-TR" smtClean="0"/>
              <a:pPr/>
              <a:t>25.04.2025</a:t>
            </a:fld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A6B0755-FC45-4641-A494-60E9649936E7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071B-4A74-43D2-AA02-88C88D0ECA2D}" type="datetime1">
              <a:rPr lang="tr-TR" smtClean="0"/>
              <a:pPr/>
              <a:t>25.04.2025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Düz Bağlayıcı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8" name="7 Düz Bağlayıcı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Düz Bağlayıcı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Düz Bağlayıcı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Dikdörtgen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Düz Bağlayıcı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Oval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İçerik Yer Tutucusu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21" name="20 Veri Yer Tutucusu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5338397-2DD4-454B-B4C4-B9E03B8C56D7}" type="datetime1">
              <a:rPr lang="tr-TR" smtClean="0"/>
              <a:pPr/>
              <a:t>25.04.2025</a:t>
            </a:fld>
            <a:endParaRPr lang="tr-TR"/>
          </a:p>
        </p:txBody>
      </p:sp>
      <p:sp>
        <p:nvSpPr>
          <p:cNvPr id="22" name="21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A6B0755-FC45-4641-A494-60E9649936E7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23" name="22 Altbilgi Yer Tutucusu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Düz Bağlayıcı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12 Oval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10" name="9 Düz Bağlayıcı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10 Dikdörtgen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üz Bağlayıcı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18 Düz Bağlayıcı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Düz Bağlayıcı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Veri Yer Tutucusu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8A1A322-FA53-4025-9B73-BD2220553550}" type="datetime1">
              <a:rPr lang="tr-TR" smtClean="0"/>
              <a:pPr/>
              <a:t>25.04.2025</a:t>
            </a:fld>
            <a:endParaRPr lang="tr-TR"/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A6B0755-FC45-4641-A494-60E9649936E7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21" name="20 Altbilgi Yer Tutucusu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Düz Bağlayıcı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3" name="1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4" name="13 Veri Yer Tutucusu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D7D4821-4722-46EA-9221-7307B40D4B8D}" type="datetime1">
              <a:rPr lang="tr-TR" smtClean="0"/>
              <a:pPr/>
              <a:t>25.04.2025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6 Düz Bağlayıcı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Düz Bağlayıcı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Dikdörtgen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Düz Bağlayıcı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Oval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A6B0755-FC45-4641-A494-60E9649936E7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D4821-4722-46EA-9221-7307B40D4B8D}" type="datetime1">
              <a:rPr lang="tr-TR" smtClean="0"/>
              <a:pPr/>
              <a:t>25.04.2025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B0755-FC45-4641-A494-60E9649936E7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7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VAN%20UYGULAMA%20OTELI&#775;.mp4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1</a:t>
            </a:fld>
            <a:endParaRPr lang="tr-TR"/>
          </a:p>
        </p:txBody>
      </p:sp>
      <p:sp>
        <p:nvSpPr>
          <p:cNvPr id="8" name="1 Başlık"/>
          <p:cNvSpPr txBox="1">
            <a:spLocks/>
          </p:cNvSpPr>
          <p:nvPr/>
        </p:nvSpPr>
        <p:spPr>
          <a:xfrm>
            <a:off x="179512" y="-1"/>
            <a:ext cx="4114800" cy="1276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 smtClean="0">
                <a:solidFill>
                  <a:srgbClr val="FFC000"/>
                </a:solidFill>
              </a:rPr>
              <a:t/>
            </a:r>
            <a:br>
              <a:rPr lang="tr-TR" sz="3200" dirty="0" smtClean="0">
                <a:solidFill>
                  <a:srgbClr val="FFC000"/>
                </a:solidFill>
              </a:rPr>
            </a:br>
            <a:r>
              <a:rPr lang="tr-TR" sz="28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EVLİYA ÇELEBİ TURİZM </a:t>
            </a:r>
            <a:endParaRPr lang="tr-TR" sz="2800" b="1" dirty="0" smtClean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r>
              <a:rPr lang="tr-TR" sz="28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MESLEKİ </a:t>
            </a:r>
            <a:r>
              <a:rPr lang="tr-TR" sz="28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VE TEKNİK ANADOLU LİSESİ</a:t>
            </a:r>
            <a:endParaRPr lang="tr-TR" sz="2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19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60688"/>
          </a:xfrm>
        </p:spPr>
        <p:txBody>
          <a:bodyPr>
            <a:normAutofit/>
          </a:bodyPr>
          <a:lstStyle/>
          <a:p>
            <a:r>
              <a:rPr lang="tr-TR" dirty="0" smtClean="0">
                <a:solidFill>
                  <a:schemeClr val="accent2">
                    <a:lumMod val="75000"/>
                  </a:schemeClr>
                </a:solidFill>
                <a:latin typeface="Algerian" pitchFamily="82" charset="0"/>
              </a:rPr>
              <a:t>FİZİKİ YAPI</a:t>
            </a:r>
            <a:endParaRPr lang="tr-TR" dirty="0">
              <a:solidFill>
                <a:schemeClr val="accent2">
                  <a:lumMod val="75000"/>
                </a:schemeClr>
              </a:solidFill>
              <a:latin typeface="Algerian" pitchFamily="82" charset="0"/>
            </a:endParaRPr>
          </a:p>
        </p:txBody>
      </p:sp>
      <p:graphicFrame>
        <p:nvGraphicFramePr>
          <p:cNvPr id="7" name="6 İçerik Yer Tutucusu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528743766"/>
              </p:ext>
            </p:extLst>
          </p:nvPr>
        </p:nvGraphicFramePr>
        <p:xfrm>
          <a:off x="457200" y="980728"/>
          <a:ext cx="7355160" cy="5475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10</a:t>
            </a:fld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980728"/>
            <a:ext cx="7355161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7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 blok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smtClean="0"/>
              <a:t>12 derslik </a:t>
            </a:r>
          </a:p>
          <a:p>
            <a:r>
              <a:rPr lang="tr-TR" dirty="0" smtClean="0"/>
              <a:t>8 atölye </a:t>
            </a:r>
          </a:p>
          <a:p>
            <a:r>
              <a:rPr lang="tr-TR" dirty="0" smtClean="0"/>
              <a:t>1. kütüphane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010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60688"/>
          </a:xfrm>
        </p:spPr>
        <p:txBody>
          <a:bodyPr>
            <a:normAutofit/>
          </a:bodyPr>
          <a:lstStyle/>
          <a:p>
            <a:endParaRPr lang="tr-TR" dirty="0">
              <a:solidFill>
                <a:schemeClr val="accent2">
                  <a:lumMod val="75000"/>
                </a:schemeClr>
              </a:solidFill>
              <a:latin typeface="Algerian" pitchFamily="82" charset="0"/>
            </a:endParaRPr>
          </a:p>
        </p:txBody>
      </p:sp>
      <p:graphicFrame>
        <p:nvGraphicFramePr>
          <p:cNvPr id="7" name="6 İçerik Yer Tutucusu"/>
          <p:cNvGraphicFramePr>
            <a:graphicFrameLocks noGrp="1"/>
          </p:cNvGraphicFramePr>
          <p:nvPr>
            <p:ph sz="quarter" idx="1"/>
          </p:nvPr>
        </p:nvGraphicFramePr>
        <p:xfrm>
          <a:off x="457200" y="980728"/>
          <a:ext cx="7355160" cy="5475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C:\Users\EXPER\Desktop\Yeni Klasör (2)\20210122_1149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0"/>
            <a:ext cx="7429552" cy="4713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4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12</a:t>
            </a:fld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0"/>
            <a:ext cx="7455202" cy="471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7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B blok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1043608" y="1417638"/>
            <a:ext cx="6881192" cy="5056314"/>
          </a:xfrm>
        </p:spPr>
        <p:txBody>
          <a:bodyPr/>
          <a:lstStyle/>
          <a:p>
            <a:r>
              <a:rPr lang="tr-TR" dirty="0" smtClean="0"/>
              <a:t>45 yatakhane </a:t>
            </a:r>
          </a:p>
          <a:p>
            <a:r>
              <a:rPr lang="tr-TR" dirty="0" smtClean="0"/>
              <a:t>6 etüt salonu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13</a:t>
            </a:fld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708920"/>
            <a:ext cx="6120680" cy="354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0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60688"/>
          </a:xfrm>
        </p:spPr>
        <p:txBody>
          <a:bodyPr>
            <a:normAutofit/>
          </a:bodyPr>
          <a:lstStyle/>
          <a:p>
            <a:endParaRPr lang="tr-TR" dirty="0">
              <a:solidFill>
                <a:schemeClr val="accent2">
                  <a:lumMod val="75000"/>
                </a:schemeClr>
              </a:solidFill>
              <a:latin typeface="Algerian" pitchFamily="82" charset="0"/>
            </a:endParaRPr>
          </a:p>
        </p:txBody>
      </p:sp>
      <p:graphicFrame>
        <p:nvGraphicFramePr>
          <p:cNvPr id="7" name="6 İçerik Yer Tutucusu"/>
          <p:cNvGraphicFramePr>
            <a:graphicFrameLocks noGrp="1"/>
          </p:cNvGraphicFramePr>
          <p:nvPr>
            <p:ph sz="quarter" idx="1"/>
          </p:nvPr>
        </p:nvGraphicFramePr>
        <p:xfrm>
          <a:off x="500034" y="214290"/>
          <a:ext cx="7355160" cy="6143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14</a:t>
            </a:fld>
            <a:endParaRPr lang="tr-T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 l="13477" t="17813" r="16210" b="16562"/>
          <a:stretch>
            <a:fillRect/>
          </a:stretch>
        </p:blipFill>
        <p:spPr bwMode="auto">
          <a:xfrm>
            <a:off x="0" y="0"/>
            <a:ext cx="8572560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0697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tr-TR" dirty="0" smtClean="0">
                <a:solidFill>
                  <a:schemeClr val="accent2">
                    <a:lumMod val="75000"/>
                  </a:schemeClr>
                </a:solidFill>
                <a:latin typeface="Algerian" pitchFamily="82" charset="0"/>
              </a:rPr>
              <a:t>OKULUMUZUN BİRİMLERİ</a:t>
            </a:r>
            <a:endParaRPr lang="tr-TR" dirty="0">
              <a:solidFill>
                <a:schemeClr val="accent2">
                  <a:lumMod val="75000"/>
                </a:schemeClr>
              </a:solidFill>
              <a:latin typeface="Algerian" pitchFamily="82" charset="0"/>
            </a:endParaRPr>
          </a:p>
        </p:txBody>
      </p:sp>
      <p:graphicFrame>
        <p:nvGraphicFramePr>
          <p:cNvPr id="7" name="6 İçerik Yer Tutucusu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635533256"/>
              </p:ext>
            </p:extLst>
          </p:nvPr>
        </p:nvGraphicFramePr>
        <p:xfrm>
          <a:off x="251520" y="1052736"/>
          <a:ext cx="8678198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15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80068"/>
          </a:xfrm>
        </p:spPr>
        <p:txBody>
          <a:bodyPr>
            <a:normAutofit/>
          </a:bodyPr>
          <a:lstStyle/>
          <a:p>
            <a:r>
              <a:rPr lang="tr-TR" dirty="0" smtClean="0">
                <a:solidFill>
                  <a:schemeClr val="bg2">
                    <a:lumMod val="50000"/>
                  </a:schemeClr>
                </a:solidFill>
                <a:latin typeface="Algerian" pitchFamily="82" charset="0"/>
              </a:rPr>
              <a:t>RESEPSİYON ATÖLYESİ</a:t>
            </a:r>
            <a:endParaRPr lang="tr-TR" dirty="0">
              <a:solidFill>
                <a:schemeClr val="bg2">
                  <a:lumMod val="50000"/>
                </a:schemeClr>
              </a:solidFill>
              <a:latin typeface="Algerian" pitchFamily="82" charset="0"/>
            </a:endParaRPr>
          </a:p>
        </p:txBody>
      </p:sp>
      <p:pic>
        <p:nvPicPr>
          <p:cNvPr id="4" name="Picture 2" descr="C:\Users\EXPER\Desktop\tanıtım foto\IMG-20170222-WA002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4282" y="1071546"/>
            <a:ext cx="8523630" cy="5286412"/>
          </a:xfrm>
          <a:prstGeom prst="rect">
            <a:avLst/>
          </a:prstGeom>
          <a:noFill/>
        </p:spPr>
      </p:pic>
      <p:sp>
        <p:nvSpPr>
          <p:cNvPr id="5" name="4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16</a:t>
            </a:fld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78" y="1071546"/>
            <a:ext cx="8524334" cy="5286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08630"/>
          </a:xfrm>
        </p:spPr>
        <p:txBody>
          <a:bodyPr>
            <a:normAutofit/>
          </a:bodyPr>
          <a:lstStyle/>
          <a:p>
            <a:r>
              <a:rPr lang="tr-TR" dirty="0" smtClean="0">
                <a:solidFill>
                  <a:schemeClr val="bg2">
                    <a:lumMod val="50000"/>
                  </a:schemeClr>
                </a:solidFill>
                <a:latin typeface="Algerian" pitchFamily="82" charset="0"/>
              </a:rPr>
              <a:t>KAT HİZMETLERİ ATÖLYESİ</a:t>
            </a:r>
            <a:endParaRPr lang="tr-TR" dirty="0">
              <a:solidFill>
                <a:schemeClr val="bg2">
                  <a:lumMod val="50000"/>
                </a:schemeClr>
              </a:solidFill>
              <a:latin typeface="Algerian" pitchFamily="82" charset="0"/>
            </a:endParaRPr>
          </a:p>
        </p:txBody>
      </p:sp>
      <p:pic>
        <p:nvPicPr>
          <p:cNvPr id="4" name="Picture 2" descr="C:\Users\Öğretmenler odası\Desktop\ATÖLYE VE PANSİYON FOTO\SAM_005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4282" y="1000108"/>
            <a:ext cx="8572560" cy="5708882"/>
          </a:xfrm>
          <a:prstGeom prst="rect">
            <a:avLst/>
          </a:prstGeom>
          <a:noFill/>
        </p:spPr>
      </p:pic>
      <p:sp>
        <p:nvSpPr>
          <p:cNvPr id="5" name="4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17</a:t>
            </a:fld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1000109"/>
            <a:ext cx="8572560" cy="57088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51506"/>
          </a:xfrm>
        </p:spPr>
        <p:txBody>
          <a:bodyPr>
            <a:normAutofit/>
          </a:bodyPr>
          <a:lstStyle/>
          <a:p>
            <a:r>
              <a:rPr lang="tr-TR" dirty="0" smtClean="0">
                <a:solidFill>
                  <a:schemeClr val="bg2">
                    <a:lumMod val="50000"/>
                  </a:schemeClr>
                </a:solidFill>
                <a:latin typeface="Algerian" pitchFamily="82" charset="0"/>
              </a:rPr>
              <a:t>SERVİS ATÖLYESİ</a:t>
            </a:r>
            <a:endParaRPr lang="tr-TR" dirty="0">
              <a:solidFill>
                <a:schemeClr val="bg2">
                  <a:lumMod val="50000"/>
                </a:schemeClr>
              </a:solidFill>
              <a:latin typeface="Algerian" pitchFamily="82" charset="0"/>
            </a:endParaRPr>
          </a:p>
        </p:txBody>
      </p:sp>
      <p:pic>
        <p:nvPicPr>
          <p:cNvPr id="4" name="Picture 2" descr="C:\Users\Öğretmenler odası\Downloads\15881_10153104476559861_7189380435970522494_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720" y="1142984"/>
            <a:ext cx="8286808" cy="5357850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</p:pic>
      <p:sp>
        <p:nvSpPr>
          <p:cNvPr id="5" name="4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18</a:t>
            </a:fld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1071546"/>
            <a:ext cx="8452896" cy="5429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70"/>
          </a:xfrm>
        </p:spPr>
        <p:txBody>
          <a:bodyPr/>
          <a:lstStyle/>
          <a:p>
            <a:r>
              <a:rPr lang="tr-TR" dirty="0" smtClean="0">
                <a:solidFill>
                  <a:schemeClr val="bg2">
                    <a:lumMod val="50000"/>
                  </a:schemeClr>
                </a:solidFill>
                <a:latin typeface="Algerian" pitchFamily="82" charset="0"/>
              </a:rPr>
              <a:t>İÇEÇEK ATÖLYESİ</a:t>
            </a:r>
            <a:endParaRPr lang="tr-TR" dirty="0">
              <a:solidFill>
                <a:schemeClr val="bg2">
                  <a:lumMod val="50000"/>
                </a:schemeClr>
              </a:solidFill>
              <a:latin typeface="Algerian" pitchFamily="82" charset="0"/>
            </a:endParaRPr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lum bright="10000"/>
          </a:blip>
          <a:srcRect l="20037" t="22774" r="22269" b="18841"/>
          <a:stretch/>
        </p:blipFill>
        <p:spPr>
          <a:xfrm>
            <a:off x="214282" y="1142984"/>
            <a:ext cx="8537920" cy="5357850"/>
          </a:xfrm>
          <a:prstGeom prst="rect">
            <a:avLst/>
          </a:prstGeom>
        </p:spPr>
      </p:pic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19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57158" y="0"/>
            <a:ext cx="8329642" cy="928670"/>
          </a:xfrm>
        </p:spPr>
        <p:txBody>
          <a:bodyPr>
            <a:noAutofit/>
          </a:bodyPr>
          <a:lstStyle/>
          <a:p>
            <a:pPr algn="ctr"/>
            <a:r>
              <a:rPr lang="tr-TR" sz="4800" dirty="0" smtClean="0">
                <a:solidFill>
                  <a:schemeClr val="accent2">
                    <a:lumMod val="75000"/>
                  </a:schemeClr>
                </a:solidFill>
                <a:latin typeface="Mistral" pitchFamily="66" charset="0"/>
              </a:rPr>
              <a:t>TARİHÇE</a:t>
            </a:r>
            <a:endParaRPr lang="tr-TR" sz="4800" dirty="0">
              <a:solidFill>
                <a:schemeClr val="accent2">
                  <a:lumMod val="75000"/>
                </a:schemeClr>
              </a:solidFill>
              <a:latin typeface="Mistral" pitchFamily="66" charset="0"/>
            </a:endParaRPr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618915938"/>
              </p:ext>
            </p:extLst>
          </p:nvPr>
        </p:nvGraphicFramePr>
        <p:xfrm>
          <a:off x="214282" y="764704"/>
          <a:ext cx="7742094" cy="5879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129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/>
          <a:lstStyle/>
          <a:p>
            <a:r>
              <a:rPr lang="tr-TR" dirty="0" smtClean="0">
                <a:solidFill>
                  <a:schemeClr val="bg2">
                    <a:lumMod val="50000"/>
                  </a:schemeClr>
                </a:solidFill>
                <a:latin typeface="Algerian" pitchFamily="82" charset="0"/>
              </a:rPr>
              <a:t>Mutfak ATÖLYESİ</a:t>
            </a:r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/>
          <a:srcRect l="19043" t="21005" r="22268" b="18841"/>
          <a:stretch/>
        </p:blipFill>
        <p:spPr>
          <a:xfrm>
            <a:off x="214281" y="1142984"/>
            <a:ext cx="8429681" cy="4857784"/>
          </a:xfrm>
          <a:prstGeom prst="rect">
            <a:avLst/>
          </a:prstGeom>
        </p:spPr>
      </p:pic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20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46"/>
          </a:xfrm>
        </p:spPr>
        <p:txBody>
          <a:bodyPr/>
          <a:lstStyle/>
          <a:p>
            <a:r>
              <a:rPr lang="tr-TR" dirty="0" smtClean="0">
                <a:latin typeface="Algerian" pitchFamily="82" charset="0"/>
              </a:rPr>
              <a:t>DRAMA ATÖLYESİ</a:t>
            </a:r>
            <a:endParaRPr lang="tr-TR" dirty="0">
              <a:latin typeface="Algerian" pitchFamily="82" charset="0"/>
            </a:endParaRPr>
          </a:p>
        </p:txBody>
      </p:sp>
      <p:pic>
        <p:nvPicPr>
          <p:cNvPr id="9218" name="Picture 2" descr="C:\Users\EXPER\Desktop\Yeni Klasör (2)\20210121_13471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1285860"/>
            <a:ext cx="8660261" cy="5072098"/>
          </a:xfrm>
          <a:prstGeom prst="rect">
            <a:avLst/>
          </a:prstGeom>
          <a:noFill/>
        </p:spPr>
      </p:pic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21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37192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chemeClr val="bg2">
                    <a:lumMod val="50000"/>
                  </a:schemeClr>
                </a:solidFill>
                <a:latin typeface="Algerian" pitchFamily="82" charset="0"/>
              </a:rPr>
              <a:t>Kütüphane</a:t>
            </a:r>
            <a:endParaRPr lang="tr-TR" dirty="0">
              <a:solidFill>
                <a:schemeClr val="bg2">
                  <a:lumMod val="50000"/>
                </a:schemeClr>
              </a:solidFill>
              <a:latin typeface="Algerian" pitchFamily="82" charset="0"/>
            </a:endParaRP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/>
          <a:srcRect l="27001" t="21005" r="29231" b="18841"/>
          <a:stretch/>
        </p:blipFill>
        <p:spPr>
          <a:xfrm>
            <a:off x="285720" y="857232"/>
            <a:ext cx="8501122" cy="5741020"/>
          </a:xfrm>
          <a:prstGeom prst="rect">
            <a:avLst/>
          </a:prstGeom>
        </p:spPr>
      </p:pic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22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51506"/>
          </a:xfrm>
        </p:spPr>
        <p:txBody>
          <a:bodyPr>
            <a:normAutofit/>
          </a:bodyPr>
          <a:lstStyle/>
          <a:p>
            <a:r>
              <a:rPr lang="tr-TR" dirty="0" smtClean="0">
                <a:solidFill>
                  <a:schemeClr val="bg2">
                    <a:lumMod val="50000"/>
                  </a:schemeClr>
                </a:solidFill>
                <a:latin typeface="Algerian" pitchFamily="82" charset="0"/>
              </a:rPr>
              <a:t>Fen </a:t>
            </a:r>
            <a:r>
              <a:rPr lang="tr-TR" dirty="0" err="1" smtClean="0">
                <a:solidFill>
                  <a:schemeClr val="bg2">
                    <a:lumMod val="50000"/>
                  </a:schemeClr>
                </a:solidFill>
                <a:latin typeface="Algerian" pitchFamily="82" charset="0"/>
              </a:rPr>
              <a:t>LaboratuvarI</a:t>
            </a:r>
            <a:endParaRPr lang="tr-TR" dirty="0">
              <a:solidFill>
                <a:schemeClr val="bg2">
                  <a:lumMod val="50000"/>
                </a:schemeClr>
              </a:solidFill>
              <a:latin typeface="Algerian" pitchFamily="82" charset="0"/>
            </a:endParaRPr>
          </a:p>
        </p:txBody>
      </p:sp>
      <p:pic>
        <p:nvPicPr>
          <p:cNvPr id="4" name="Picture 2" descr="C:\Users\EXPER\Desktop\27124111__dsc038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844" y="1428735"/>
            <a:ext cx="8501122" cy="5000661"/>
          </a:xfrm>
          <a:prstGeom prst="rect">
            <a:avLst/>
          </a:prstGeom>
          <a:noFill/>
        </p:spPr>
      </p:pic>
      <p:sp>
        <p:nvSpPr>
          <p:cNvPr id="5" name="4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23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51506"/>
          </a:xfrm>
        </p:spPr>
        <p:txBody>
          <a:bodyPr>
            <a:normAutofit/>
          </a:bodyPr>
          <a:lstStyle/>
          <a:p>
            <a:r>
              <a:rPr lang="tr-TR" dirty="0" smtClean="0">
                <a:solidFill>
                  <a:schemeClr val="bg2">
                    <a:lumMod val="50000"/>
                  </a:schemeClr>
                </a:solidFill>
                <a:latin typeface="Algerian" pitchFamily="82" charset="0"/>
              </a:rPr>
              <a:t>BİLGİSAYAR LABORATUVARI</a:t>
            </a:r>
            <a:endParaRPr lang="tr-TR" dirty="0">
              <a:solidFill>
                <a:schemeClr val="bg2">
                  <a:lumMod val="50000"/>
                </a:schemeClr>
              </a:solidFill>
              <a:latin typeface="Algerian" pitchFamily="82" charset="0"/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24</a:t>
            </a:fld>
            <a:endParaRPr lang="tr-TR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36750"/>
            <a:ext cx="7467600" cy="4200525"/>
          </a:xfrm>
        </p:spPr>
      </p:pic>
    </p:spTree>
    <p:extLst>
      <p:ext uri="{BB962C8B-B14F-4D97-AF65-F5344CB8AC3E}">
        <p14:creationId xmlns:p14="http://schemas.microsoft.com/office/powerpoint/2010/main" val="325751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2594"/>
          </a:xfrm>
        </p:spPr>
        <p:txBody>
          <a:bodyPr/>
          <a:lstStyle/>
          <a:p>
            <a:r>
              <a:rPr lang="tr-TR" dirty="0" smtClean="0">
                <a:solidFill>
                  <a:schemeClr val="bg2">
                    <a:lumMod val="50000"/>
                  </a:schemeClr>
                </a:solidFill>
                <a:latin typeface="Algerian" pitchFamily="82" charset="0"/>
              </a:rPr>
              <a:t>KONFERANS SALONU</a:t>
            </a:r>
            <a:endParaRPr lang="tr-TR" dirty="0">
              <a:solidFill>
                <a:schemeClr val="bg2">
                  <a:lumMod val="50000"/>
                </a:schemeClr>
              </a:solidFill>
              <a:latin typeface="Algerian" pitchFamily="82" charset="0"/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928670"/>
            <a:ext cx="2990136" cy="5913410"/>
          </a:xfrm>
        </p:spPr>
      </p:pic>
      <p:sp>
        <p:nvSpPr>
          <p:cNvPr id="5" name="4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25</a:t>
            </a:fld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28670"/>
            <a:ext cx="8559104" cy="591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1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51506"/>
          </a:xfrm>
        </p:spPr>
        <p:txBody>
          <a:bodyPr/>
          <a:lstStyle/>
          <a:p>
            <a:r>
              <a:rPr lang="tr-TR" dirty="0" smtClean="0">
                <a:solidFill>
                  <a:schemeClr val="bg2">
                    <a:lumMod val="50000"/>
                  </a:schemeClr>
                </a:solidFill>
                <a:latin typeface="Algerian" pitchFamily="82" charset="0"/>
              </a:rPr>
              <a:t>DERSLİK</a:t>
            </a:r>
            <a:endParaRPr lang="tr-TR" dirty="0">
              <a:solidFill>
                <a:schemeClr val="bg2">
                  <a:lumMod val="50000"/>
                </a:schemeClr>
              </a:solidFill>
              <a:latin typeface="Algerian" pitchFamily="82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 cstate="print"/>
          <a:srcRect l="26756" t="21454" r="28970" b="18500"/>
          <a:stretch/>
        </p:blipFill>
        <p:spPr>
          <a:xfrm>
            <a:off x="285720" y="1285860"/>
            <a:ext cx="8358246" cy="5357850"/>
          </a:xfrm>
          <a:prstGeom prst="rect">
            <a:avLst/>
          </a:prstGeom>
        </p:spPr>
      </p:pic>
      <p:sp>
        <p:nvSpPr>
          <p:cNvPr id="5" name="4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497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6908"/>
          </a:xfrm>
        </p:spPr>
        <p:txBody>
          <a:bodyPr/>
          <a:lstStyle/>
          <a:p>
            <a:r>
              <a:rPr lang="tr-TR" dirty="0" smtClean="0">
                <a:solidFill>
                  <a:schemeClr val="bg2">
                    <a:lumMod val="50000"/>
                  </a:schemeClr>
                </a:solidFill>
                <a:latin typeface="Algerian" pitchFamily="82" charset="0"/>
              </a:rPr>
              <a:t>SPOR SALONUMUZ</a:t>
            </a:r>
            <a:endParaRPr lang="tr-TR" dirty="0">
              <a:solidFill>
                <a:schemeClr val="bg2">
                  <a:lumMod val="50000"/>
                </a:schemeClr>
              </a:solidFill>
              <a:latin typeface="Algerian" pitchFamily="82" charset="0"/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27</a:t>
            </a:fld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71546"/>
            <a:ext cx="7931224" cy="492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05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80728"/>
            <a:ext cx="7467600" cy="5155525"/>
          </a:xfr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9024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İçerik Yer Tutucusu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536098301"/>
              </p:ext>
            </p:extLst>
          </p:nvPr>
        </p:nvGraphicFramePr>
        <p:xfrm>
          <a:off x="35496" y="99392"/>
          <a:ext cx="8822214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Dikdörtgen"/>
          <p:cNvSpPr/>
          <p:nvPr/>
        </p:nvSpPr>
        <p:spPr>
          <a:xfrm>
            <a:off x="611560" y="260648"/>
            <a:ext cx="800105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2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ALANLARIMIZ</a:t>
            </a:r>
            <a:endParaRPr lang="tr-TR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2">
                  <a:lumMod val="5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260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3</a:t>
            </a:fld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84249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2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Uygulama oteli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smtClean="0"/>
              <a:t>99 oda </a:t>
            </a:r>
          </a:p>
          <a:p>
            <a:r>
              <a:rPr lang="tr-TR" dirty="0" smtClean="0"/>
              <a:t>750 kişilik konferans salonu </a:t>
            </a:r>
          </a:p>
          <a:p>
            <a:r>
              <a:rPr lang="tr-TR" dirty="0" smtClean="0"/>
              <a:t>Kütüphane, halı saha, tenis kortları, voleybol sahası, basketbol sahası, futbol halı sahası </a:t>
            </a:r>
          </a:p>
          <a:p>
            <a:r>
              <a:rPr lang="tr-TR" dirty="0" smtClean="0">
                <a:solidFill>
                  <a:srgbClr val="FF0000"/>
                </a:solidFill>
                <a:hlinkClick r:id="rId2" action="ppaction://hlinkfile"/>
              </a:rPr>
              <a:t>Uygulama oteli </a:t>
            </a:r>
            <a:endParaRPr lang="tr-TR" dirty="0" smtClean="0">
              <a:solidFill>
                <a:srgbClr val="FF0000"/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858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46252" y="0"/>
            <a:ext cx="7467600" cy="2160240"/>
          </a:xfrm>
        </p:spPr>
        <p:txBody>
          <a:bodyPr>
            <a:normAutofit/>
          </a:bodyPr>
          <a:lstStyle/>
          <a:p>
            <a:pPr marL="12700" marR="5080" indent="103505" algn="ctr">
              <a:spcBef>
                <a:spcPts val="100"/>
              </a:spcBef>
            </a:pPr>
            <a:r>
              <a:rPr lang="tr-TR" dirty="0"/>
              <a:t>OKULUMUZUN  ÖZELLİKLERİ VE  AVANTAJLARI</a:t>
            </a:r>
            <a:r>
              <a:rPr lang="tr-TR" sz="3200" dirty="0">
                <a:solidFill>
                  <a:schemeClr val="tx1"/>
                </a:solidFill>
                <a:latin typeface="Calibri Light"/>
                <a:cs typeface="Calibri Light"/>
              </a:rPr>
              <a:t/>
            </a:r>
            <a:br>
              <a:rPr lang="tr-TR" sz="3200" dirty="0">
                <a:solidFill>
                  <a:schemeClr val="tx1"/>
                </a:solidFill>
                <a:latin typeface="Calibri Light"/>
                <a:cs typeface="Calibri Light"/>
              </a:rPr>
            </a:b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457200" y="2060848"/>
            <a:ext cx="7467600" cy="4413104"/>
          </a:xfrm>
        </p:spPr>
        <p:txBody>
          <a:bodyPr/>
          <a:lstStyle/>
          <a:p>
            <a:r>
              <a:rPr lang="tr-TR" spc="-10" dirty="0"/>
              <a:t>Okulumuz</a:t>
            </a:r>
            <a:r>
              <a:rPr lang="tr-TR" spc="10" dirty="0"/>
              <a:t> </a:t>
            </a:r>
            <a:r>
              <a:rPr lang="tr-TR" spc="-5" dirty="0"/>
              <a:t>dil ağırlıklı</a:t>
            </a:r>
            <a:r>
              <a:rPr lang="tr-TR" spc="-25" dirty="0"/>
              <a:t> </a:t>
            </a:r>
            <a:r>
              <a:rPr lang="tr-TR" spc="-30" dirty="0"/>
              <a:t>olup, </a:t>
            </a:r>
            <a:r>
              <a:rPr lang="tr-TR" spc="-5" dirty="0"/>
              <a:t>öğrencilerimiz</a:t>
            </a:r>
            <a:r>
              <a:rPr lang="tr-TR" spc="15" dirty="0"/>
              <a:t> </a:t>
            </a:r>
            <a:r>
              <a:rPr lang="tr-TR" spc="-5" dirty="0"/>
              <a:t>4</a:t>
            </a:r>
            <a:r>
              <a:rPr lang="tr-TR" dirty="0"/>
              <a:t> </a:t>
            </a:r>
            <a:r>
              <a:rPr lang="tr-TR" spc="-10" dirty="0"/>
              <a:t>sene</a:t>
            </a:r>
            <a:r>
              <a:rPr lang="tr-TR" spc="5" dirty="0"/>
              <a:t> </a:t>
            </a:r>
            <a:r>
              <a:rPr lang="tr-TR" spc="-5" dirty="0"/>
              <a:t>içerisinde 3 </a:t>
            </a:r>
            <a:r>
              <a:rPr lang="tr-TR" spc="-345" dirty="0"/>
              <a:t> </a:t>
            </a:r>
            <a:r>
              <a:rPr lang="tr-TR" spc="-10" dirty="0"/>
              <a:t>yabancı</a:t>
            </a:r>
            <a:r>
              <a:rPr lang="tr-TR" spc="-5" dirty="0"/>
              <a:t> dil</a:t>
            </a:r>
            <a:r>
              <a:rPr lang="tr-TR" spc="5" dirty="0"/>
              <a:t> (İngilizce, Rusça ve </a:t>
            </a:r>
            <a:r>
              <a:rPr lang="tr-TR" spc="5" dirty="0" smtClean="0"/>
              <a:t>Almanca</a:t>
            </a:r>
            <a:r>
              <a:rPr lang="tr-TR" spc="5" dirty="0"/>
              <a:t>) </a:t>
            </a:r>
            <a:r>
              <a:rPr lang="tr-TR" spc="-20" dirty="0"/>
              <a:t>öğrenmektedirler</a:t>
            </a:r>
            <a:r>
              <a:rPr lang="tr-TR" spc="-20" dirty="0" smtClean="0"/>
              <a:t>.</a:t>
            </a:r>
          </a:p>
          <a:p>
            <a:r>
              <a:rPr lang="tr-TR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cs typeface="Calibri"/>
              </a:rPr>
              <a:t>4 yıllık eğitim </a:t>
            </a:r>
            <a:r>
              <a:rPr lang="tr-T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cs typeface="Calibri"/>
              </a:rPr>
              <a:t>boyunca </a:t>
            </a:r>
            <a:r>
              <a:rPr lang="tr-TR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cs typeface="Calibri"/>
              </a:rPr>
              <a:t>2 defa 6’şar aylık işletmelerde mesleki eğitim için </a:t>
            </a:r>
            <a:r>
              <a:rPr lang="tr-T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cs typeface="Calibri"/>
              </a:rPr>
              <a:t>Van, </a:t>
            </a:r>
            <a:r>
              <a:rPr lang="tr-T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cs typeface="Calibri"/>
              </a:rPr>
              <a:t>Antalya  </a:t>
            </a:r>
            <a:r>
              <a:rPr lang="tr-T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cs typeface="Calibri"/>
              </a:rPr>
              <a:t>Bodrum’da </a:t>
            </a:r>
            <a:r>
              <a:rPr lang="tr-TR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cs typeface="Calibri"/>
              </a:rPr>
              <a:t>bulunan otellerde staj yaptırılmaktadır.</a:t>
            </a:r>
          </a:p>
          <a:p>
            <a:r>
              <a:rPr lang="tr-TR" dirty="0" smtClean="0"/>
              <a:t>Diploma, </a:t>
            </a:r>
            <a:r>
              <a:rPr lang="tr-TR" dirty="0"/>
              <a:t>İş Yeri Açma Belgesi ile mezun </a:t>
            </a:r>
            <a:r>
              <a:rPr lang="tr-TR" dirty="0" smtClean="0"/>
              <a:t>olmaktadırlar.</a:t>
            </a:r>
          </a:p>
          <a:p>
            <a:r>
              <a:rPr lang="tr-TR" dirty="0"/>
              <a:t>Öğrencilerimiz, staj süresince asgari ücretin en az %60’ı kadar aylık almaktadırlar.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59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E155C-E2AB-BA0F-814A-CF7B3549D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yüzme havuzu, gökyüzü, su, dış meka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63C548EF-5028-ED1C-C68D-3455DB92A6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7" r="4632" b="2"/>
          <a:stretch/>
        </p:blipFill>
        <p:spPr>
          <a:xfrm>
            <a:off x="15" y="857257"/>
            <a:ext cx="4549125" cy="5143493"/>
          </a:xfrm>
          <a:prstGeom prst="rect">
            <a:avLst/>
          </a:prstGeom>
        </p:spPr>
      </p:pic>
      <p:pic>
        <p:nvPicPr>
          <p:cNvPr id="5" name="Resim 4" descr="su, metin, dış mekan, doğa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5A6501E7-2607-1055-B43F-542FF24E7E0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12604"/>
          <a:stretch/>
        </p:blipFill>
        <p:spPr>
          <a:xfrm>
            <a:off x="4549140" y="860811"/>
            <a:ext cx="4580257" cy="5139939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D5ABE61B-717A-46FF-76FB-05F3F217A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1910" y="2743200"/>
            <a:ext cx="6686549" cy="1697086"/>
          </a:xfrm>
        </p:spPr>
        <p:txBody>
          <a:bodyPr>
            <a:normAutofit/>
          </a:bodyPr>
          <a:lstStyle/>
          <a:p>
            <a:r>
              <a:rPr lang="tr-TR">
                <a:solidFill>
                  <a:schemeClr val="tx1"/>
                </a:solidFill>
              </a:rPr>
              <a:t>ÇALIŞMIŞ OLDUĞUMUZ OTELLER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536D391-274F-5A47-E497-3AAE84AD56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1910" y="4440285"/>
            <a:ext cx="6686549" cy="844712"/>
          </a:xfrm>
        </p:spPr>
        <p:txBody>
          <a:bodyPr>
            <a:normAutofit/>
          </a:bodyPr>
          <a:lstStyle/>
          <a:p>
            <a:r>
              <a:rPr lang="tr-TR" dirty="0"/>
              <a:t>ANTALYA BELEK                              BODRUM TORBA</a:t>
            </a:r>
          </a:p>
        </p:txBody>
      </p:sp>
    </p:spTree>
    <p:extLst>
      <p:ext uri="{BB962C8B-B14F-4D97-AF65-F5344CB8AC3E}">
        <p14:creationId xmlns:p14="http://schemas.microsoft.com/office/powerpoint/2010/main" val="363874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7467600" cy="940966"/>
          </a:xfrm>
        </p:spPr>
        <p:txBody>
          <a:bodyPr>
            <a:normAutofit fontScale="90000"/>
          </a:bodyPr>
          <a:lstStyle/>
          <a:p>
            <a:r>
              <a:rPr lang="tr-TR" dirty="0"/>
              <a:t>OKULUMUZUN  ÖZELLİKLERİ VE  AVANTAJLARI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12700">
              <a:lnSpc>
                <a:spcPts val="1835"/>
              </a:lnSpc>
            </a:pPr>
            <a:r>
              <a:rPr lang="tr-TR" spc="-20" dirty="0">
                <a:latin typeface="Calibri"/>
                <a:cs typeface="Calibri"/>
              </a:rPr>
              <a:t>Protokol</a:t>
            </a:r>
            <a:r>
              <a:rPr lang="tr-TR" dirty="0">
                <a:latin typeface="Calibri"/>
                <a:cs typeface="Calibri"/>
              </a:rPr>
              <a:t> </a:t>
            </a:r>
            <a:r>
              <a:rPr lang="tr-TR" spc="-5" dirty="0">
                <a:latin typeface="Calibri"/>
                <a:cs typeface="Calibri"/>
              </a:rPr>
              <a:t>imzalanan</a:t>
            </a:r>
            <a:r>
              <a:rPr lang="tr-TR" spc="-10" dirty="0">
                <a:latin typeface="Calibri"/>
                <a:cs typeface="Calibri"/>
              </a:rPr>
              <a:t> </a:t>
            </a:r>
            <a:r>
              <a:rPr lang="tr-TR" spc="-25" dirty="0">
                <a:latin typeface="Calibri"/>
                <a:cs typeface="Calibri"/>
              </a:rPr>
              <a:t>oteller,</a:t>
            </a:r>
            <a:r>
              <a:rPr lang="tr-TR" spc="5" dirty="0">
                <a:latin typeface="Calibri"/>
                <a:cs typeface="Calibri"/>
              </a:rPr>
              <a:t> </a:t>
            </a:r>
            <a:r>
              <a:rPr lang="tr-TR" spc="-5" dirty="0">
                <a:latin typeface="Calibri"/>
                <a:cs typeface="Calibri"/>
              </a:rPr>
              <a:t>seçtikleri</a:t>
            </a:r>
            <a:r>
              <a:rPr lang="tr-TR" spc="15" dirty="0">
                <a:latin typeface="Calibri"/>
                <a:cs typeface="Calibri"/>
              </a:rPr>
              <a:t> </a:t>
            </a:r>
            <a:r>
              <a:rPr lang="tr-TR" spc="-10" dirty="0">
                <a:latin typeface="Calibri"/>
                <a:cs typeface="Calibri"/>
              </a:rPr>
              <a:t>öğrencilere</a:t>
            </a:r>
            <a:r>
              <a:rPr lang="tr-TR" spc="25" dirty="0">
                <a:latin typeface="Calibri"/>
                <a:cs typeface="Calibri"/>
              </a:rPr>
              <a:t> </a:t>
            </a:r>
            <a:r>
              <a:rPr lang="tr-TR" spc="-10" dirty="0">
                <a:latin typeface="Calibri"/>
                <a:cs typeface="Calibri"/>
              </a:rPr>
              <a:t>staj</a:t>
            </a:r>
            <a:r>
              <a:rPr lang="tr-TR" dirty="0">
                <a:latin typeface="Calibri"/>
                <a:cs typeface="Calibri"/>
              </a:rPr>
              <a:t> </a:t>
            </a:r>
            <a:r>
              <a:rPr lang="tr-TR" spc="-10" dirty="0">
                <a:latin typeface="Calibri"/>
                <a:cs typeface="Calibri"/>
              </a:rPr>
              <a:t>ücretinin</a:t>
            </a:r>
            <a:r>
              <a:rPr lang="tr-TR" spc="10" dirty="0">
                <a:latin typeface="Calibri"/>
                <a:cs typeface="Calibri"/>
              </a:rPr>
              <a:t> </a:t>
            </a:r>
            <a:r>
              <a:rPr lang="tr-TR" spc="-10" dirty="0">
                <a:latin typeface="Calibri"/>
                <a:cs typeface="Calibri"/>
              </a:rPr>
              <a:t>yanı</a:t>
            </a:r>
            <a:r>
              <a:rPr lang="tr-TR" spc="15" dirty="0">
                <a:latin typeface="Calibri"/>
                <a:cs typeface="Calibri"/>
              </a:rPr>
              <a:t> </a:t>
            </a:r>
            <a:r>
              <a:rPr lang="tr-TR" spc="-15" dirty="0" smtClean="0">
                <a:latin typeface="Calibri"/>
                <a:cs typeface="Calibri"/>
              </a:rPr>
              <a:t>sıra</a:t>
            </a:r>
            <a:r>
              <a:rPr lang="tr-TR" dirty="0" smtClean="0">
                <a:latin typeface="Calibri"/>
                <a:cs typeface="Calibri"/>
              </a:rPr>
              <a:t> </a:t>
            </a:r>
            <a:r>
              <a:rPr lang="tr-TR" spc="-10" dirty="0" smtClean="0">
                <a:latin typeface="Calibri"/>
                <a:cs typeface="Calibri"/>
              </a:rPr>
              <a:t>aylık </a:t>
            </a:r>
            <a:r>
              <a:rPr lang="tr-TR" spc="-10" dirty="0">
                <a:latin typeface="Calibri"/>
                <a:cs typeface="Calibri"/>
              </a:rPr>
              <a:t>burs </a:t>
            </a:r>
            <a:r>
              <a:rPr lang="tr-TR" spc="-25" dirty="0">
                <a:latin typeface="Calibri"/>
                <a:cs typeface="Calibri"/>
              </a:rPr>
              <a:t>vermektedirler.</a:t>
            </a:r>
            <a:endParaRPr lang="tr-TR" dirty="0">
              <a:latin typeface="Calibri"/>
              <a:cs typeface="Calibri"/>
            </a:endParaRPr>
          </a:p>
          <a:p>
            <a:r>
              <a:rPr lang="tr-TR" spc="-20" dirty="0"/>
              <a:t>Mezunlar, 4 yıllık eğitim ve staj boyunca edinilen tecrübe ve çevre sayesinde sektörde kolaylıkla istihdam olmaktadırlar</a:t>
            </a:r>
            <a:r>
              <a:rPr lang="tr-TR" spc="-20" dirty="0" smtClean="0"/>
              <a:t>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312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OKULUMUZUN  ÖZELLİKLERİ VE  AVANTAJLARI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tr-TR" dirty="0" smtClean="0"/>
              <a:t>Öğrencilerimiz kendi alanlarında geçebilecekleri </a:t>
            </a:r>
            <a:r>
              <a:rPr lang="tr-TR" dirty="0" err="1" smtClean="0"/>
              <a:t>önlisans</a:t>
            </a:r>
            <a:r>
              <a:rPr lang="tr-TR" dirty="0" smtClean="0"/>
              <a:t> bölümlerine ‘</a:t>
            </a:r>
            <a:r>
              <a:rPr lang="tr-TR" dirty="0" err="1" smtClean="0"/>
              <a:t>ekpuanlı</a:t>
            </a:r>
            <a:r>
              <a:rPr lang="tr-TR" dirty="0" smtClean="0"/>
              <a:t> olarak’ yerleşebilmektedirler. OBP yarısı kadar </a:t>
            </a:r>
            <a:r>
              <a:rPr lang="tr-TR" dirty="0" err="1" smtClean="0"/>
              <a:t>ekpuan</a:t>
            </a:r>
            <a:r>
              <a:rPr lang="tr-TR" dirty="0" smtClean="0"/>
              <a:t> verilir. </a:t>
            </a:r>
          </a:p>
          <a:p>
            <a:r>
              <a:rPr lang="tr-TR" dirty="0" smtClean="0"/>
              <a:t>Öğrencilerimiz okul ve iş yerlerinde iş eğitimi almış olmaları sebebiyle mesleğe yatkın olmaktadırlar.</a:t>
            </a:r>
          </a:p>
          <a:p>
            <a:r>
              <a:rPr lang="tr-TR" dirty="0" smtClean="0"/>
              <a:t>Öğrenciler, henüz eğitim- öğretim hayatları devam ederken sosyal güvence kapsamında erkenden sigortaları başlatılmaktadır. </a:t>
            </a:r>
          </a:p>
          <a:p>
            <a:r>
              <a:rPr lang="tr-TR" dirty="0" smtClean="0"/>
              <a:t>Öğrencilerimiz okulda gördükleri derslerle meslek yaşantılarının ilk adımlarını atarken, okulumuzun sağladığı staj imkanlarıyla mesleklerini iş yerlerinde öğrenebilmektedirler.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838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OKULUMUZUN  ÖZELLİKLERİ VE  AVANTAJLARI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Öğrencilerimiz lise döneminde aile ekonomisine de önemli bir katkı sunmaktadırlar.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787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200" b="1" spc="-10" dirty="0">
                <a:latin typeface="Calibri Light"/>
                <a:cs typeface="Calibri Light"/>
              </a:rPr>
              <a:t>ALANLARIMIZDA </a:t>
            </a:r>
            <a:r>
              <a:rPr lang="tr-TR" sz="3200" b="1" spc="-5" dirty="0">
                <a:latin typeface="Calibri Light"/>
                <a:cs typeface="Calibri Light"/>
              </a:rPr>
              <a:t>ARANAN GENEL</a:t>
            </a:r>
            <a:r>
              <a:rPr lang="tr-TR" sz="3200" b="1" spc="5" dirty="0">
                <a:latin typeface="Calibri Light"/>
                <a:cs typeface="Calibri Light"/>
              </a:rPr>
              <a:t> </a:t>
            </a:r>
            <a:r>
              <a:rPr lang="tr-TR" sz="3200" b="1" spc="-15" dirty="0">
                <a:latin typeface="Calibri Light"/>
                <a:cs typeface="Calibri Light"/>
              </a:rPr>
              <a:t>ÖZELLİKLER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marL="299085" indent="-287020">
              <a:lnSpc>
                <a:spcPct val="100000"/>
              </a:lnSpc>
              <a:spcBef>
                <a:spcPts val="1105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lang="tr-TR" spc="-30" dirty="0">
                <a:latin typeface="Calibri"/>
                <a:cs typeface="Calibri"/>
              </a:rPr>
              <a:t>TAKIM</a:t>
            </a:r>
            <a:r>
              <a:rPr lang="tr-TR" spc="-20" dirty="0">
                <a:latin typeface="Calibri"/>
                <a:cs typeface="Calibri"/>
              </a:rPr>
              <a:t> </a:t>
            </a:r>
            <a:r>
              <a:rPr lang="tr-TR" spc="-5" dirty="0">
                <a:latin typeface="Calibri"/>
                <a:cs typeface="Calibri"/>
              </a:rPr>
              <a:t>ÇALIŞMASINA</a:t>
            </a:r>
            <a:r>
              <a:rPr lang="tr-TR" spc="-45" dirty="0">
                <a:latin typeface="Calibri"/>
                <a:cs typeface="Calibri"/>
              </a:rPr>
              <a:t> </a:t>
            </a:r>
            <a:r>
              <a:rPr lang="tr-TR" spc="-10" dirty="0">
                <a:latin typeface="Calibri"/>
                <a:cs typeface="Calibri"/>
              </a:rPr>
              <a:t>UYUMLU</a:t>
            </a:r>
            <a:endParaRPr lang="tr-TR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101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lang="tr-TR" spc="-5" dirty="0">
                <a:latin typeface="Calibri"/>
                <a:cs typeface="Calibri"/>
              </a:rPr>
              <a:t>TEMİZLİK VE</a:t>
            </a:r>
            <a:r>
              <a:rPr lang="tr-TR" spc="-15" dirty="0">
                <a:latin typeface="Calibri"/>
                <a:cs typeface="Calibri"/>
              </a:rPr>
              <a:t> </a:t>
            </a:r>
            <a:r>
              <a:rPr lang="tr-TR" spc="-5" dirty="0">
                <a:latin typeface="Calibri"/>
                <a:cs typeface="Calibri"/>
              </a:rPr>
              <a:t>HİJYEN</a:t>
            </a:r>
            <a:r>
              <a:rPr lang="tr-TR" spc="5" dirty="0">
                <a:latin typeface="Calibri"/>
                <a:cs typeface="Calibri"/>
              </a:rPr>
              <a:t> </a:t>
            </a:r>
            <a:r>
              <a:rPr lang="tr-TR" spc="-5" dirty="0">
                <a:latin typeface="Calibri"/>
                <a:cs typeface="Calibri"/>
              </a:rPr>
              <a:t>KURALLARINA</a:t>
            </a:r>
            <a:r>
              <a:rPr lang="tr-TR" spc="-15" dirty="0">
                <a:latin typeface="Calibri"/>
                <a:cs typeface="Calibri"/>
              </a:rPr>
              <a:t> ÖZEN</a:t>
            </a:r>
            <a:r>
              <a:rPr lang="tr-TR" dirty="0">
                <a:latin typeface="Calibri"/>
                <a:cs typeface="Calibri"/>
              </a:rPr>
              <a:t> </a:t>
            </a:r>
            <a:r>
              <a:rPr lang="tr-TR" spc="-5" dirty="0">
                <a:latin typeface="Calibri"/>
                <a:cs typeface="Calibri"/>
              </a:rPr>
              <a:t>GÖSTEREN</a:t>
            </a:r>
            <a:endParaRPr lang="tr-TR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994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lang="tr-TR" spc="-5" dirty="0">
                <a:latin typeface="Calibri"/>
                <a:cs typeface="Calibri"/>
              </a:rPr>
              <a:t>KİŞİSEL</a:t>
            </a:r>
            <a:r>
              <a:rPr lang="tr-TR" spc="-15" dirty="0">
                <a:latin typeface="Calibri"/>
                <a:cs typeface="Calibri"/>
              </a:rPr>
              <a:t> </a:t>
            </a:r>
            <a:r>
              <a:rPr lang="tr-TR" dirty="0">
                <a:latin typeface="Calibri"/>
                <a:cs typeface="Calibri"/>
              </a:rPr>
              <a:t>BAKIMINA,</a:t>
            </a:r>
            <a:r>
              <a:rPr lang="tr-TR" spc="-30" dirty="0">
                <a:latin typeface="Calibri"/>
                <a:cs typeface="Calibri"/>
              </a:rPr>
              <a:t> </a:t>
            </a:r>
            <a:r>
              <a:rPr lang="tr-TR" dirty="0">
                <a:latin typeface="Calibri"/>
                <a:cs typeface="Calibri"/>
              </a:rPr>
              <a:t>KILIK</a:t>
            </a:r>
            <a:r>
              <a:rPr lang="tr-TR" spc="5" dirty="0">
                <a:latin typeface="Calibri"/>
                <a:cs typeface="Calibri"/>
              </a:rPr>
              <a:t> </a:t>
            </a:r>
            <a:r>
              <a:rPr lang="tr-TR" spc="-5" dirty="0">
                <a:latin typeface="Calibri"/>
                <a:cs typeface="Calibri"/>
              </a:rPr>
              <a:t>VE</a:t>
            </a:r>
            <a:r>
              <a:rPr lang="tr-TR" spc="5" dirty="0">
                <a:latin typeface="Calibri"/>
                <a:cs typeface="Calibri"/>
              </a:rPr>
              <a:t> </a:t>
            </a:r>
            <a:r>
              <a:rPr lang="tr-TR" spc="-15" dirty="0">
                <a:latin typeface="Calibri"/>
                <a:cs typeface="Calibri"/>
              </a:rPr>
              <a:t>KIYAFETİNE</a:t>
            </a:r>
            <a:r>
              <a:rPr lang="tr-TR" spc="-25" dirty="0">
                <a:latin typeface="Calibri"/>
                <a:cs typeface="Calibri"/>
              </a:rPr>
              <a:t> </a:t>
            </a:r>
            <a:r>
              <a:rPr lang="tr-TR" spc="-15" dirty="0">
                <a:latin typeface="Calibri"/>
                <a:cs typeface="Calibri"/>
              </a:rPr>
              <a:t>ÖZEN</a:t>
            </a:r>
            <a:r>
              <a:rPr lang="tr-TR" spc="-5" dirty="0">
                <a:latin typeface="Calibri"/>
                <a:cs typeface="Calibri"/>
              </a:rPr>
              <a:t> </a:t>
            </a:r>
            <a:r>
              <a:rPr lang="tr-TR" spc="-10" dirty="0">
                <a:latin typeface="Calibri"/>
                <a:cs typeface="Calibri"/>
              </a:rPr>
              <a:t>GÖSTEREN</a:t>
            </a:r>
            <a:endParaRPr lang="tr-TR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994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lang="tr-TR" dirty="0">
                <a:latin typeface="Calibri"/>
                <a:cs typeface="Calibri"/>
              </a:rPr>
              <a:t>BEDENSEL</a:t>
            </a:r>
            <a:r>
              <a:rPr lang="tr-TR" spc="-15" dirty="0">
                <a:latin typeface="Calibri"/>
                <a:cs typeface="Calibri"/>
              </a:rPr>
              <a:t> </a:t>
            </a:r>
            <a:r>
              <a:rPr lang="tr-TR" spc="-5" dirty="0">
                <a:latin typeface="Calibri"/>
                <a:cs typeface="Calibri"/>
              </a:rPr>
              <a:t>VE </a:t>
            </a:r>
            <a:r>
              <a:rPr lang="tr-TR" spc="-20" dirty="0">
                <a:latin typeface="Calibri"/>
                <a:cs typeface="Calibri"/>
              </a:rPr>
              <a:t>PSİKOLOJİK </a:t>
            </a:r>
            <a:r>
              <a:rPr lang="tr-TR" spc="-5" dirty="0">
                <a:latin typeface="Calibri"/>
                <a:cs typeface="Calibri"/>
              </a:rPr>
              <a:t>OLARAK</a:t>
            </a:r>
            <a:r>
              <a:rPr lang="tr-TR" dirty="0">
                <a:latin typeface="Calibri"/>
                <a:cs typeface="Calibri"/>
              </a:rPr>
              <a:t> </a:t>
            </a:r>
            <a:r>
              <a:rPr lang="tr-TR" spc="-5" dirty="0">
                <a:latin typeface="Calibri"/>
                <a:cs typeface="Calibri"/>
              </a:rPr>
              <a:t>SAĞLAM</a:t>
            </a:r>
            <a:r>
              <a:rPr lang="tr-TR" spc="-25" dirty="0">
                <a:latin typeface="Calibri"/>
                <a:cs typeface="Calibri"/>
              </a:rPr>
              <a:t> </a:t>
            </a:r>
            <a:r>
              <a:rPr lang="tr-TR" spc="-5" dirty="0">
                <a:latin typeface="Calibri"/>
                <a:cs typeface="Calibri"/>
              </a:rPr>
              <a:t>OLMAK</a:t>
            </a:r>
            <a:endParaRPr lang="tr-TR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101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lang="tr-TR" spc="-5" dirty="0">
                <a:latin typeface="Calibri"/>
                <a:cs typeface="Calibri"/>
              </a:rPr>
              <a:t>DİSİPLİNLİ</a:t>
            </a:r>
            <a:endParaRPr lang="tr-TR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100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lang="tr-TR" spc="-10" dirty="0">
                <a:latin typeface="Calibri"/>
                <a:cs typeface="Calibri"/>
              </a:rPr>
              <a:t>GÜLERYÜZLÜ</a:t>
            </a:r>
            <a:endParaRPr lang="tr-TR" dirty="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994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lang="tr-TR" spc="-30" dirty="0">
                <a:latin typeface="Calibri"/>
                <a:cs typeface="Calibri"/>
              </a:rPr>
              <a:t>SOSYAL</a:t>
            </a:r>
            <a:r>
              <a:rPr lang="tr-TR" spc="-10" dirty="0">
                <a:latin typeface="Calibri"/>
                <a:cs typeface="Calibri"/>
              </a:rPr>
              <a:t> BECERİ</a:t>
            </a:r>
            <a:r>
              <a:rPr lang="tr-TR" dirty="0">
                <a:latin typeface="Calibri"/>
                <a:cs typeface="Calibri"/>
              </a:rPr>
              <a:t> </a:t>
            </a:r>
            <a:r>
              <a:rPr lang="tr-TR" spc="-5" dirty="0">
                <a:latin typeface="Calibri"/>
                <a:cs typeface="Calibri"/>
              </a:rPr>
              <a:t>VE</a:t>
            </a:r>
            <a:r>
              <a:rPr lang="tr-TR" spc="15" dirty="0">
                <a:latin typeface="Calibri"/>
                <a:cs typeface="Calibri"/>
              </a:rPr>
              <a:t> </a:t>
            </a:r>
            <a:r>
              <a:rPr lang="tr-TR" dirty="0">
                <a:latin typeface="Calibri"/>
                <a:cs typeface="Calibri"/>
              </a:rPr>
              <a:t>İLETİŞİM</a:t>
            </a:r>
            <a:r>
              <a:rPr lang="tr-TR" spc="-15" dirty="0">
                <a:latin typeface="Calibri"/>
                <a:cs typeface="Calibri"/>
              </a:rPr>
              <a:t> </a:t>
            </a:r>
            <a:r>
              <a:rPr lang="tr-TR" spc="-5" dirty="0">
                <a:latin typeface="Calibri"/>
                <a:cs typeface="Calibri"/>
              </a:rPr>
              <a:t>YETENEKLERİNİN</a:t>
            </a:r>
            <a:r>
              <a:rPr lang="tr-TR" spc="-10" dirty="0">
                <a:latin typeface="Calibri"/>
                <a:cs typeface="Calibri"/>
              </a:rPr>
              <a:t> </a:t>
            </a:r>
            <a:r>
              <a:rPr lang="tr-TR" dirty="0">
                <a:latin typeface="Calibri"/>
                <a:cs typeface="Calibri"/>
              </a:rPr>
              <a:t>İYİ</a:t>
            </a:r>
            <a:r>
              <a:rPr lang="tr-TR" spc="-5" dirty="0">
                <a:latin typeface="Calibri"/>
                <a:cs typeface="Calibri"/>
              </a:rPr>
              <a:t> </a:t>
            </a:r>
            <a:r>
              <a:rPr lang="tr-TR" spc="-10" dirty="0">
                <a:latin typeface="Calibri"/>
                <a:cs typeface="Calibri"/>
              </a:rPr>
              <a:t>DÜZEYDE</a:t>
            </a:r>
            <a:r>
              <a:rPr lang="tr-TR" spc="20" dirty="0">
                <a:latin typeface="Calibri"/>
                <a:cs typeface="Calibri"/>
              </a:rPr>
              <a:t> </a:t>
            </a:r>
            <a:r>
              <a:rPr lang="tr-TR" spc="-5" dirty="0">
                <a:latin typeface="Calibri"/>
                <a:cs typeface="Calibri"/>
              </a:rPr>
              <a:t>OLMASI</a:t>
            </a:r>
            <a:endParaRPr lang="tr-TR" dirty="0">
              <a:latin typeface="Calibri"/>
              <a:cs typeface="Calibri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5207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458616" cy="4954562"/>
          </a:xfrm>
        </p:spPr>
        <p:txBody>
          <a:bodyPr>
            <a:normAutofit/>
          </a:bodyPr>
          <a:lstStyle/>
          <a:p>
            <a:r>
              <a:rPr lang="tr-TR" sz="2000" dirty="0"/>
              <a:t>KONAKLAMA ve seyahat HİZMETLERİ  </a:t>
            </a:r>
            <a:r>
              <a:rPr lang="tr-TR" sz="2000" dirty="0" err="1"/>
              <a:t>DALı</a:t>
            </a:r>
            <a:r>
              <a:rPr lang="tr-TR" sz="2000" dirty="0"/>
              <a:t> </a:t>
            </a:r>
            <a:br>
              <a:rPr lang="tr-TR" sz="2000" dirty="0"/>
            </a:br>
            <a:r>
              <a:rPr lang="tr-TR" sz="2000" dirty="0" err="1"/>
              <a:t>HAFTALıK</a:t>
            </a:r>
            <a:r>
              <a:rPr lang="tr-TR" sz="2000" dirty="0"/>
              <a:t> DERS ÇİZELGESİ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37</a:t>
            </a:fld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059832" y="116633"/>
            <a:ext cx="5069183" cy="6480719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57000" endPos="6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6325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314600" cy="4090466"/>
          </a:xfrm>
        </p:spPr>
        <p:txBody>
          <a:bodyPr>
            <a:normAutofit/>
          </a:bodyPr>
          <a:lstStyle/>
          <a:p>
            <a:r>
              <a:rPr lang="tr-TR" sz="2400" dirty="0"/>
              <a:t>YİYECEK İÇECEK HİZMETLERİ </a:t>
            </a:r>
            <a:r>
              <a:rPr lang="tr-TR" sz="2400" dirty="0" err="1"/>
              <a:t>DALı</a:t>
            </a:r>
            <a:r>
              <a:rPr lang="tr-TR" sz="2400" dirty="0"/>
              <a:t> </a:t>
            </a:r>
            <a:br>
              <a:rPr lang="tr-TR" sz="2400" dirty="0"/>
            </a:br>
            <a:r>
              <a:rPr lang="tr-TR" sz="2400" dirty="0" err="1"/>
              <a:t>HAFTALıK</a:t>
            </a:r>
            <a:r>
              <a:rPr lang="tr-TR" sz="2400" dirty="0"/>
              <a:t>  DERS ÇİZELGESİ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38</a:t>
            </a:fld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771797" y="116633"/>
            <a:ext cx="6048675" cy="6507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0" dist="50800" dir="1260000" sx="99000" sy="99000" algn="ctr" rotWithShape="0">
              <a:srgbClr val="000000">
                <a:alpha val="99000"/>
              </a:srgbClr>
            </a:outerShdw>
            <a:reflection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2627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 </a:t>
            </a:r>
            <a:r>
              <a:rPr lang="tr-TR" dirty="0" smtClean="0"/>
              <a:t>TYT-AYT ALAN BÖLÜMLERİ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39</a:t>
            </a:fld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2060848"/>
            <a:ext cx="7467600" cy="2808312"/>
          </a:xfrm>
          <a:prstGeom prst="rect">
            <a:avLst/>
          </a:prstGeom>
          <a:effectLst>
            <a:outerShdw blurRad="50800" dist="50800" dir="5400000" sx="95000" sy="95000" algn="ctr" rotWithShape="0">
              <a:srgbClr val="000000">
                <a:alpha val="99000"/>
              </a:srgbClr>
            </a:outerShdw>
            <a:reflection endPos="5000" dist="50800" dir="5400000" sy="-100000" algn="bl" rotWithShape="0"/>
          </a:effectLst>
        </p:spPr>
      </p:pic>
      <p:sp>
        <p:nvSpPr>
          <p:cNvPr id="7" name="Oval 6"/>
          <p:cNvSpPr/>
          <p:nvPr/>
        </p:nvSpPr>
        <p:spPr>
          <a:xfrm>
            <a:off x="2699792" y="5219476"/>
            <a:ext cx="2044823" cy="14041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 smtClean="0"/>
              <a:t>EK PUANLI PROGRAMLAR</a:t>
            </a:r>
          </a:p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9284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642194"/>
          </a:xfrm>
        </p:spPr>
        <p:txBody>
          <a:bodyPr>
            <a:normAutofit/>
          </a:bodyPr>
          <a:lstStyle/>
          <a:p>
            <a:pPr algn="ctr"/>
            <a:r>
              <a:rPr lang="tr-TR" sz="3600" dirty="0" smtClean="0">
                <a:latin typeface="Mistral" pitchFamily="66" charset="0"/>
              </a:rPr>
              <a:t>İSTATİSTİK</a:t>
            </a:r>
            <a:endParaRPr lang="tr-TR" sz="3600" dirty="0">
              <a:latin typeface="Mistral" pitchFamily="66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457200" y="2276872"/>
            <a:ext cx="8186766" cy="4197080"/>
          </a:xfrm>
        </p:spPr>
        <p:txBody>
          <a:bodyPr>
            <a:normAutofit/>
          </a:bodyPr>
          <a:lstStyle/>
          <a:p>
            <a:r>
              <a:rPr lang="tr-TR" sz="2800" dirty="0" smtClean="0"/>
              <a:t>Öğrenci mevcudu </a:t>
            </a:r>
            <a:r>
              <a:rPr lang="tr-TR" dirty="0"/>
              <a:t>228</a:t>
            </a:r>
            <a:r>
              <a:rPr lang="tr-TR" sz="2800" dirty="0" smtClean="0"/>
              <a:t> </a:t>
            </a:r>
          </a:p>
          <a:p>
            <a:r>
              <a:rPr lang="tr-TR" sz="2800" dirty="0" smtClean="0"/>
              <a:t>Gündüzlü: 93 Yatılı: 135</a:t>
            </a:r>
          </a:p>
          <a:p>
            <a:r>
              <a:rPr lang="tr-TR" sz="2800" dirty="0" smtClean="0"/>
              <a:t>7 yönetici, 23 öğretmen, </a:t>
            </a:r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4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 </a:t>
            </a:r>
            <a:r>
              <a:rPr lang="tr-TR" dirty="0" smtClean="0"/>
              <a:t>TYT-AYT ALAN BÖLÜMLERİ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40</a:t>
            </a:fld>
            <a:endParaRPr lang="tr-TR"/>
          </a:p>
        </p:txBody>
      </p:sp>
      <p:sp>
        <p:nvSpPr>
          <p:cNvPr id="7" name="Oval 6"/>
          <p:cNvSpPr/>
          <p:nvPr/>
        </p:nvSpPr>
        <p:spPr>
          <a:xfrm>
            <a:off x="2699792" y="5219476"/>
            <a:ext cx="2044823" cy="14041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 smtClean="0"/>
              <a:t>EK PUANLI PROGRAMLAR</a:t>
            </a:r>
          </a:p>
          <a:p>
            <a:pPr algn="ctr"/>
            <a:endParaRPr lang="tr-TR" dirty="0"/>
          </a:p>
        </p:txBody>
      </p:sp>
      <p:pic>
        <p:nvPicPr>
          <p:cNvPr id="8" name="İçerik Yer Tutucusu 7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1890192"/>
            <a:ext cx="7570788" cy="211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3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7239000" cy="4104456"/>
          </a:xfrm>
        </p:spPr>
        <p:txBody>
          <a:bodyPr>
            <a:normAutofit/>
          </a:bodyPr>
          <a:lstStyle/>
          <a:p>
            <a:pPr>
              <a:buNone/>
            </a:pPr>
            <a:endParaRPr lang="tr-TR" sz="5400" b="1" dirty="0" smtClean="0">
              <a:solidFill>
                <a:schemeClr val="tx2">
                  <a:lumMod val="75000"/>
                </a:schemeClr>
              </a:solidFill>
              <a:latin typeface="Algerian" pitchFamily="82" charset="0"/>
            </a:endParaRPr>
          </a:p>
          <a:p>
            <a:pPr>
              <a:buNone/>
            </a:pPr>
            <a:r>
              <a:rPr lang="tr-TR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2017’den itibaren yapılan</a:t>
            </a:r>
          </a:p>
          <a:p>
            <a:pPr>
              <a:buNone/>
            </a:pPr>
            <a:r>
              <a:rPr lang="tr-TR" sz="5400" b="1" dirty="0" smtClean="0">
                <a:solidFill>
                  <a:schemeClr val="tx2">
                    <a:lumMod val="75000"/>
                  </a:schemeClr>
                </a:solidFill>
                <a:latin typeface="Algerian" pitchFamily="82" charset="0"/>
              </a:rPr>
              <a:t>FİZİKİ çalIŞMALAR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41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/>
              <a:t>pansiyon</a:t>
            </a:r>
            <a:endParaRPr lang="tr-TR" dirty="0"/>
          </a:p>
        </p:txBody>
      </p:sp>
      <p:sp>
        <p:nvSpPr>
          <p:cNvPr id="4" name="3 Metin Yer Tutucusu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tr-TR" dirty="0" smtClean="0"/>
              <a:t>YENİ HALİ</a:t>
            </a:r>
            <a:endParaRPr lang="tr-TR" dirty="0"/>
          </a:p>
        </p:txBody>
      </p:sp>
      <p:sp>
        <p:nvSpPr>
          <p:cNvPr id="6" name="5 Metin Yer Tutucusu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tr-TR" dirty="0" smtClean="0"/>
              <a:t>ESKİ HALİ</a:t>
            </a:r>
            <a:endParaRPr lang="tr-TR" dirty="0"/>
          </a:p>
        </p:txBody>
      </p:sp>
      <p:pic>
        <p:nvPicPr>
          <p:cNvPr id="3" name="İçerik Yer Tutucusu 2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64904"/>
            <a:ext cx="3657600" cy="3690354"/>
          </a:xfrm>
          <a:prstGeom prst="round2SameRect">
            <a:avLst>
              <a:gd name="adj1" fmla="val 8000"/>
              <a:gd name="adj2" fmla="val 0"/>
            </a:avLst>
          </a:prstGeom>
          <a:blipFill rotWithShape="0">
            <a:blip r:embed="rId3" cstate="print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pic>
      <p:pic>
        <p:nvPicPr>
          <p:cNvPr id="2051" name="Picture 3" descr="C:\Users\EXPER\Desktop\Yeni Klasör (2)\20210122_11492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5" y="2428868"/>
            <a:ext cx="4532939" cy="3786214"/>
          </a:xfrm>
          <a:prstGeom prst="rect">
            <a:avLst/>
          </a:prstGeom>
          <a:noFill/>
        </p:spPr>
      </p:pic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42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TABELA YENİLEME, ZEMİN ONARIMI VE MERMER KAPLAMA YAPILDI</a:t>
            </a:r>
            <a:endParaRPr lang="tr-TR" dirty="0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tr-TR" dirty="0" smtClean="0"/>
              <a:t>ESKİ	</a:t>
            </a:r>
            <a:endParaRPr lang="tr-TR" dirty="0"/>
          </a:p>
        </p:txBody>
      </p:sp>
      <p:sp>
        <p:nvSpPr>
          <p:cNvPr id="6" name="5 Metin Yer Tutucusu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tr-TR" dirty="0" smtClean="0"/>
              <a:t>YENİ</a:t>
            </a:r>
            <a:endParaRPr lang="tr-TR" dirty="0"/>
          </a:p>
        </p:txBody>
      </p:sp>
      <p:pic>
        <p:nvPicPr>
          <p:cNvPr id="3074" name="Picture 2" descr="D:\102CANON\Yeni Klasör\IMG_374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786058"/>
            <a:ext cx="4114800" cy="2786082"/>
          </a:xfrm>
          <a:prstGeom prst="rect">
            <a:avLst/>
          </a:prstGeom>
          <a:noFill/>
        </p:spPr>
      </p:pic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43</a:t>
            </a:fld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75" y="2636912"/>
            <a:ext cx="4088458" cy="2935228"/>
          </a:xfrm>
          <a:prstGeom prst="rect">
            <a:avLst/>
          </a:prstGeom>
        </p:spPr>
      </p:pic>
      <p:sp>
        <p:nvSpPr>
          <p:cNvPr id="4" name="İçerik Yer Tutucusu 3"/>
          <p:cNvSpPr>
            <a:spLocks noGrp="1"/>
          </p:cNvSpPr>
          <p:nvPr>
            <p:ph sz="quarter" idx="4"/>
          </p:nvPr>
        </p:nvSpPr>
        <p:spPr>
          <a:xfrm>
            <a:off x="4371974" y="2362200"/>
            <a:ext cx="4088458" cy="3886200"/>
          </a:xfrm>
        </p:spPr>
        <p:txBody>
          <a:bodyPr/>
          <a:lstStyle/>
          <a:p>
            <a:pPr marL="0" indent="0">
              <a:buNone/>
            </a:pPr>
            <a:r>
              <a:rPr lang="tr-TR" dirty="0" smtClean="0"/>
              <a:t>               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8329642" cy="1143000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A BLOK GİRİŞ KAT: DUVAR, RADYATÖR GİYDİRME, ATATÜRK KÖŞESİ, 15 TEMMUZ VE DONATIM</a:t>
            </a:r>
            <a:endParaRPr lang="tr-TR" dirty="0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tr-TR" dirty="0" smtClean="0"/>
              <a:t>ESKİ	</a:t>
            </a:r>
            <a:endParaRPr lang="tr-TR" dirty="0"/>
          </a:p>
        </p:txBody>
      </p:sp>
      <p:sp>
        <p:nvSpPr>
          <p:cNvPr id="6" name="5 Metin Yer Tutucusu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tr-TR" dirty="0" smtClean="0"/>
              <a:t>YENİ</a:t>
            </a:r>
            <a:endParaRPr lang="tr-TR" dirty="0"/>
          </a:p>
        </p:txBody>
      </p:sp>
      <p:pic>
        <p:nvPicPr>
          <p:cNvPr id="4098" name="Picture 2" descr="F:\EVLİYA ÇELEBİ FOTO\KARADENİZ 44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7999"/>
          </a:xfrm>
          <a:prstGeom prst="rect">
            <a:avLst/>
          </a:prstGeom>
          <a:noFill/>
        </p:spPr>
      </p:pic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44</a:t>
            </a:fld>
            <a:endParaRPr lang="tr-TR"/>
          </a:p>
        </p:txBody>
      </p:sp>
      <p:pic>
        <p:nvPicPr>
          <p:cNvPr id="12" name="7 İçerik Yer Tutucusu" descr="P10125-1123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2" descr="F:\EVLİYA ÇELEBİ FOTO\KARADENİZ 4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13" name="9 İçerik Yer Tutucusu" descr="P10125-1124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4100" name="Picture 4" descr="F:\EVLİYA ÇELEBİ FOTO\KARADENİZ 43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" name="11 İçerik Yer Tutucusu" descr="P10125-11241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/>
          <a:srcRect l="16544" t="22059" r="18199" b="20588"/>
          <a:stretch>
            <a:fillRect/>
          </a:stretch>
        </p:blipFill>
        <p:spPr bwMode="auto">
          <a:xfrm>
            <a:off x="0" y="-1"/>
            <a:ext cx="9144000" cy="5022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15 İçerik Yer Tutucusu" descr="P10125-11244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1" name="Picture 5" descr="F:\EVLİYA ÇELEBİ FOTO\KARADENİZ 53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45</a:t>
            </a:fld>
            <a:endParaRPr lang="tr-TR"/>
          </a:p>
        </p:txBody>
      </p:sp>
      <p:pic>
        <p:nvPicPr>
          <p:cNvPr id="10" name="İçerik Yer Tutucusu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413" y="2780928"/>
            <a:ext cx="3657600" cy="2346189"/>
          </a:xfrm>
        </p:spPr>
      </p:pic>
      <p:pic>
        <p:nvPicPr>
          <p:cNvPr id="9" name="İçerik Yer Tutucusu 8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80928"/>
            <a:ext cx="3657600" cy="2346189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İçerik Yer Tutucusu 1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792" y="3212976"/>
            <a:ext cx="3657600" cy="1914141"/>
          </a:xfrm>
        </p:spPr>
      </p:pic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46</a:t>
            </a:fld>
            <a:endParaRPr lang="tr-TR"/>
          </a:p>
        </p:txBody>
      </p:sp>
      <p:pic>
        <p:nvPicPr>
          <p:cNvPr id="13" name="İçerik Yer Tutucusu 12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12976"/>
            <a:ext cx="3657600" cy="1915284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İçerik Yer Tutucusu 11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75" y="3140968"/>
            <a:ext cx="3657600" cy="1986149"/>
          </a:xfrm>
        </p:spPr>
      </p:pic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47</a:t>
            </a:fld>
            <a:endParaRPr lang="tr-TR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40968"/>
            <a:ext cx="3657600" cy="1986149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48</a:t>
            </a:fld>
            <a:endParaRPr lang="tr-TR"/>
          </a:p>
        </p:txBody>
      </p:sp>
      <p:pic>
        <p:nvPicPr>
          <p:cNvPr id="8" name="İçerik Yer Tutucusu 7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40968"/>
            <a:ext cx="3657600" cy="1986149"/>
          </a:xfrm>
        </p:spPr>
      </p:pic>
      <p:pic>
        <p:nvPicPr>
          <p:cNvPr id="14" name="İçerik Yer Tutucusu 1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75" y="3140968"/>
            <a:ext cx="3657600" cy="2003674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49</a:t>
            </a:fld>
            <a:endParaRPr lang="tr-TR"/>
          </a:p>
        </p:txBody>
      </p:sp>
      <p:pic>
        <p:nvPicPr>
          <p:cNvPr id="8" name="İçerik Yer Tutucusu 7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40968"/>
            <a:ext cx="3657600" cy="1986149"/>
          </a:xfrm>
        </p:spPr>
      </p:pic>
      <p:pic>
        <p:nvPicPr>
          <p:cNvPr id="9" name="İçerik Yer Tutucusu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75" y="3140968"/>
            <a:ext cx="3657600" cy="1986149"/>
          </a:xfrm>
        </p:spPr>
      </p:pic>
    </p:spTree>
    <p:extLst>
      <p:ext uri="{BB962C8B-B14F-4D97-AF65-F5344CB8AC3E}">
        <p14:creationId xmlns:p14="http://schemas.microsoft.com/office/powerpoint/2010/main" val="219512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/>
              <a:t>Okul taban puanları </a:t>
            </a:r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3"/>
            <a:ext cx="7867059" cy="4464496"/>
          </a:xfr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255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50</a:t>
            </a:fld>
            <a:endParaRPr lang="tr-TR"/>
          </a:p>
        </p:txBody>
      </p:sp>
      <p:pic>
        <p:nvPicPr>
          <p:cNvPr id="8" name="İçerik Yer Tutucusu 7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12976"/>
            <a:ext cx="3657600" cy="1914141"/>
          </a:xfrm>
        </p:spPr>
      </p:pic>
      <p:pic>
        <p:nvPicPr>
          <p:cNvPr id="11" name="İçerik Yer Tutucusu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75" y="3212976"/>
            <a:ext cx="3657600" cy="1914141"/>
          </a:xfrm>
        </p:spPr>
      </p:pic>
    </p:spTree>
    <p:extLst>
      <p:ext uri="{BB962C8B-B14F-4D97-AF65-F5344CB8AC3E}">
        <p14:creationId xmlns:p14="http://schemas.microsoft.com/office/powerpoint/2010/main" val="237363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51</a:t>
            </a:fld>
            <a:endParaRPr lang="tr-TR"/>
          </a:p>
        </p:txBody>
      </p:sp>
      <p:pic>
        <p:nvPicPr>
          <p:cNvPr id="8" name="İçerik Yer Tutucusu 7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12976"/>
            <a:ext cx="3657600" cy="1914141"/>
          </a:xfrm>
        </p:spPr>
      </p:pic>
      <p:pic>
        <p:nvPicPr>
          <p:cNvPr id="9" name="İçerik Yer Tutucusu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75" y="3212976"/>
            <a:ext cx="3657600" cy="1914141"/>
          </a:xfrm>
        </p:spPr>
      </p:pic>
    </p:spTree>
    <p:extLst>
      <p:ext uri="{BB962C8B-B14F-4D97-AF65-F5344CB8AC3E}">
        <p14:creationId xmlns:p14="http://schemas.microsoft.com/office/powerpoint/2010/main" val="325657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52</a:t>
            </a:fld>
            <a:endParaRPr lang="tr-TR"/>
          </a:p>
        </p:txBody>
      </p:sp>
      <p:pic>
        <p:nvPicPr>
          <p:cNvPr id="8" name="İçerik Yer Tutucusu 7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96952"/>
            <a:ext cx="3657600" cy="2130165"/>
          </a:xfrm>
        </p:spPr>
      </p:pic>
      <p:pic>
        <p:nvPicPr>
          <p:cNvPr id="9" name="İçerik Yer Tutucusu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75" y="2996952"/>
            <a:ext cx="3657600" cy="2130165"/>
          </a:xfrm>
        </p:spPr>
      </p:pic>
    </p:spTree>
    <p:extLst>
      <p:ext uri="{BB962C8B-B14F-4D97-AF65-F5344CB8AC3E}">
        <p14:creationId xmlns:p14="http://schemas.microsoft.com/office/powerpoint/2010/main" val="357210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OKULUN VE PANSİYONUN ASANSÖRLERİ ONARILARAK  KULLANILABİLİR HALE GETİRİLDİ.</a:t>
            </a:r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Metin Yer Tutucusu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8435" name="Picture 3" descr="C:\Users\EXPER\Desktop\Yeni Klasör (2)\20210122_14503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40" y="1357298"/>
            <a:ext cx="9048760" cy="4071942"/>
          </a:xfrm>
          <a:prstGeom prst="rect">
            <a:avLst/>
          </a:prstGeom>
          <a:noFill/>
        </p:spPr>
      </p:pic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53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Metin Yer Tutucusu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3314" name="Picture 2" descr="F:\EVLİYA ÇELEBİ FOTO\KARADENİZ 102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pic>
        <p:nvPicPr>
          <p:cNvPr id="10" name="Picture 3" descr="F:\EVLİYA ÇELEBİ FOTO\KARADENİZ 102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5143504" cy="6858005"/>
          </a:xfrm>
          <a:prstGeom prst="rect">
            <a:avLst/>
          </a:prstGeom>
          <a:noFill/>
        </p:spPr>
      </p:pic>
      <p:pic>
        <p:nvPicPr>
          <p:cNvPr id="11" name="Picture 3" descr="C:\Users\Asus\Desktop\20200205_1138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0"/>
            <a:ext cx="5072066" cy="6827704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28604"/>
            <a:ext cx="9105685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54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Metin Yer Tutucusu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4340" name="Picture 4" descr="F:\EVLİYA ÇELEBİ FOTO\KARADENİZ 99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5143504" cy="6858005"/>
          </a:xfrm>
          <a:prstGeom prst="rect">
            <a:avLst/>
          </a:prstGeom>
          <a:noFill/>
        </p:spPr>
      </p:pic>
      <p:sp>
        <p:nvSpPr>
          <p:cNvPr id="14" name="13 İçerik Yer Tutucusu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6" name="Picture 2" descr="F:\EVLİYA ÇELEBİ FOTO\KARADENİZ 9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3979" y="0"/>
            <a:ext cx="7620021" cy="5715016"/>
          </a:xfrm>
          <a:prstGeom prst="rect">
            <a:avLst/>
          </a:prstGeom>
          <a:noFill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5728"/>
            <a:ext cx="9144000" cy="609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 descr="F:\EVLİYA ÇELEBİ FOTO\KARADENİZ 3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10" y="1232258"/>
            <a:ext cx="7500990" cy="5625742"/>
          </a:xfrm>
          <a:prstGeom prst="rect">
            <a:avLst/>
          </a:prstGeom>
          <a:noFill/>
        </p:spPr>
      </p:pic>
      <p:pic>
        <p:nvPicPr>
          <p:cNvPr id="20" name="Picture 2" descr="C:\Users\EXPER\Desktop\Yeni Klasör (2)\20210122_1448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85794"/>
            <a:ext cx="8572507" cy="3857628"/>
          </a:xfrm>
          <a:prstGeom prst="rect">
            <a:avLst/>
          </a:prstGeom>
          <a:noFill/>
        </p:spPr>
      </p:pic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55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Metin Yer Tutucusu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5366" name="Picture 6" descr="F:\EVLİYA ÇELEBİ FOTO\KARADENİZ 151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0"/>
            <a:ext cx="5143504" cy="6858006"/>
          </a:xfrm>
          <a:prstGeom prst="rect">
            <a:avLst/>
          </a:prstGeom>
          <a:noFill/>
        </p:spPr>
      </p:pic>
      <p:pic>
        <p:nvPicPr>
          <p:cNvPr id="15367" name="Picture 7" descr="F:\EVLİYA ÇELEBİ FOTO\KARADENİZ 153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29188" cy="6572250"/>
          </a:xfrm>
          <a:prstGeom prst="rect">
            <a:avLst/>
          </a:prstGeom>
          <a:noFill/>
        </p:spPr>
      </p:pic>
      <p:pic>
        <p:nvPicPr>
          <p:cNvPr id="18" name="Picture 2" descr="F:\EVLİYA ÇELEBİ FOTO\KARADENİZ 15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333353"/>
            <a:ext cx="4714908" cy="6286544"/>
          </a:xfrm>
          <a:prstGeom prst="rect">
            <a:avLst/>
          </a:prstGeom>
          <a:noFill/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5" cstate="print"/>
          <a:srcRect l="25447" t="20714" r="26785" b="21785"/>
          <a:stretch>
            <a:fillRect/>
          </a:stretch>
        </p:blipFill>
        <p:spPr bwMode="auto">
          <a:xfrm>
            <a:off x="1142976" y="214290"/>
            <a:ext cx="7643866" cy="5750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56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Metin Yer Tutucusu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9458" name="Picture 2" descr="C:\Users\EXPER\Desktop\Yeni Klasör (2)\20210122_14525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3071802" cy="6826227"/>
          </a:xfrm>
          <a:prstGeom prst="rect">
            <a:avLst/>
          </a:prstGeom>
          <a:noFill/>
        </p:spPr>
      </p:pic>
      <p:pic>
        <p:nvPicPr>
          <p:cNvPr id="9" name="Picture 4" descr="C:\Users\EXPER\Desktop\Yeni Klasör (2)\20210122_1446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7900" y="0"/>
            <a:ext cx="3086100" cy="6858000"/>
          </a:xfrm>
          <a:prstGeom prst="rect">
            <a:avLst/>
          </a:prstGeom>
          <a:noFill/>
        </p:spPr>
      </p:pic>
      <p:pic>
        <p:nvPicPr>
          <p:cNvPr id="10" name="Picture 5" descr="C:\Users\EXPER\Desktop\Yeni Klasör (2)\20210122_1452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57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Metin Yer Tutucusu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9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 l="35326" t="20290" r="36594" b="20290"/>
          <a:stretch>
            <a:fillRect/>
          </a:stretch>
        </p:blipFill>
        <p:spPr bwMode="auto">
          <a:xfrm>
            <a:off x="0" y="-1"/>
            <a:ext cx="5214942" cy="6897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9" descr="C:\Users\EXPER\Desktop\Yeni Klasör (2)\20210122_14495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511" y="1000108"/>
            <a:ext cx="9207511" cy="4143380"/>
          </a:xfrm>
          <a:prstGeom prst="rect">
            <a:avLst/>
          </a:prstGeom>
          <a:noFill/>
        </p:spPr>
      </p:pic>
      <p:pic>
        <p:nvPicPr>
          <p:cNvPr id="22" name="Picture 3" descr="C:\Users\EXPER\Desktop\Yeni Klasör (2)\20210122_1447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366261" cy="4214818"/>
          </a:xfrm>
          <a:prstGeom prst="rect">
            <a:avLst/>
          </a:prstGeom>
          <a:noFill/>
        </p:spPr>
      </p:pic>
      <p:sp>
        <p:nvSpPr>
          <p:cNvPr id="8" name="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58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Metin Yer Tutucusu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1506" name="Picture 2" descr="C:\Users\EXPER\Desktop\Yeni Klasör (2)\20210122_14510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07149"/>
          </a:xfrm>
          <a:prstGeom prst="rect">
            <a:avLst/>
          </a:prstGeom>
          <a:noFill/>
        </p:spPr>
      </p:pic>
      <p:pic>
        <p:nvPicPr>
          <p:cNvPr id="8" name="Picture 2" descr="C:\Users\EXPER\Desktop\Yeni Klasör (2)\20210122_1453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64" y="0"/>
            <a:ext cx="5143536" cy="6826226"/>
          </a:xfrm>
          <a:prstGeom prst="rect">
            <a:avLst/>
          </a:prstGeom>
          <a:noFill/>
        </p:spPr>
      </p:pic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59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251520" y="332656"/>
            <a:ext cx="8606760" cy="6525344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tr-TR" sz="3500" b="1" dirty="0" smtClean="0">
                <a:solidFill>
                  <a:schemeClr val="bg2">
                    <a:lumMod val="50000"/>
                  </a:schemeClr>
                </a:solidFill>
                <a:latin typeface="Mistral" pitchFamily="66" charset="0"/>
              </a:rPr>
              <a:t>DERECELERİMİZDEN…</a:t>
            </a:r>
          </a:p>
          <a:p>
            <a:r>
              <a:rPr lang="tr-TR" sz="2500" i="1" dirty="0" smtClean="0"/>
              <a:t>Badminton Kız İl İkinciliği (2012)</a:t>
            </a:r>
          </a:p>
          <a:p>
            <a:r>
              <a:rPr lang="tr-TR" sz="2500" i="1" dirty="0" smtClean="0"/>
              <a:t>Satranç Erkek İl Üçüncülüğü (2013)</a:t>
            </a:r>
          </a:p>
          <a:p>
            <a:r>
              <a:rPr lang="tr-TR" sz="2500" i="1" dirty="0" smtClean="0"/>
              <a:t>Badminton Kız İl Birinciliği (2013)</a:t>
            </a:r>
          </a:p>
          <a:p>
            <a:r>
              <a:rPr lang="tr-TR" sz="2500" i="1" dirty="0" smtClean="0"/>
              <a:t>Kros Erkek İl İkinciliği (2013)</a:t>
            </a:r>
          </a:p>
          <a:p>
            <a:r>
              <a:rPr lang="tr-TR" sz="2500" i="1" dirty="0" smtClean="0"/>
              <a:t>Badminton Kız </a:t>
            </a:r>
            <a:r>
              <a:rPr lang="tr-TR" sz="2500" i="1" dirty="0" smtClean="0">
                <a:solidFill>
                  <a:srgbClr val="FF0000"/>
                </a:solidFill>
              </a:rPr>
              <a:t>Bölge Üçüncülüğü </a:t>
            </a:r>
            <a:r>
              <a:rPr lang="tr-TR" sz="2500" i="1" dirty="0" smtClean="0"/>
              <a:t>(2014)</a:t>
            </a:r>
          </a:p>
          <a:p>
            <a:r>
              <a:rPr lang="tr-TR" sz="2500" i="1" dirty="0" smtClean="0"/>
              <a:t>Badminton Erkek Takımı Van İl </a:t>
            </a:r>
            <a:r>
              <a:rPr lang="tr-TR" sz="2500" i="1" dirty="0" err="1" smtClean="0"/>
              <a:t>Birinciği</a:t>
            </a:r>
            <a:r>
              <a:rPr lang="tr-TR" sz="2500" i="1" dirty="0" smtClean="0"/>
              <a:t> (2014)</a:t>
            </a:r>
          </a:p>
          <a:p>
            <a:r>
              <a:rPr lang="tr-TR" sz="2500" i="1" dirty="0" smtClean="0"/>
              <a:t>Kros Erkek İl Üçüncülüğü (2014)</a:t>
            </a:r>
          </a:p>
          <a:p>
            <a:r>
              <a:rPr lang="tr-TR" sz="2500" i="1" dirty="0" smtClean="0"/>
              <a:t>Badminton Kız İl İkinciliği (2014)</a:t>
            </a:r>
          </a:p>
          <a:p>
            <a:r>
              <a:rPr lang="tr-TR" sz="2500" i="1" dirty="0" err="1" smtClean="0"/>
              <a:t>Yüzmer</a:t>
            </a:r>
            <a:r>
              <a:rPr lang="tr-TR" sz="2500" i="1" dirty="0" smtClean="0"/>
              <a:t> Erkek İl Birinciliği:50-200 m sırtüstü (2014)</a:t>
            </a:r>
          </a:p>
          <a:p>
            <a:r>
              <a:rPr lang="tr-TR" sz="2500" i="1" dirty="0" err="1" smtClean="0"/>
              <a:t>Oryantring</a:t>
            </a:r>
            <a:r>
              <a:rPr lang="tr-TR" sz="2500" i="1" dirty="0" smtClean="0"/>
              <a:t> Kız İl Üçüncülüğü (2014)</a:t>
            </a:r>
          </a:p>
          <a:p>
            <a:r>
              <a:rPr lang="tr-TR" sz="2500" i="1" dirty="0" err="1" smtClean="0"/>
              <a:t>Bocce</a:t>
            </a:r>
            <a:r>
              <a:rPr lang="tr-TR" sz="2500" i="1" dirty="0" smtClean="0"/>
              <a:t> İl Üçüncülüğü (2014)</a:t>
            </a:r>
          </a:p>
          <a:p>
            <a:r>
              <a:rPr lang="tr-TR" sz="2400" i="1" dirty="0" smtClean="0"/>
              <a:t>Atletizm Van İl </a:t>
            </a:r>
            <a:r>
              <a:rPr lang="tr-TR" sz="2400" i="1" dirty="0" err="1" smtClean="0"/>
              <a:t>Birinciği</a:t>
            </a:r>
            <a:r>
              <a:rPr lang="tr-TR" sz="2400" i="1" dirty="0" smtClean="0"/>
              <a:t> (2015) </a:t>
            </a:r>
          </a:p>
          <a:p>
            <a:r>
              <a:rPr lang="tr-TR" sz="2400" i="1" dirty="0" err="1" smtClean="0"/>
              <a:t>Bocce</a:t>
            </a:r>
            <a:r>
              <a:rPr lang="tr-TR" sz="2400" i="1" dirty="0" smtClean="0"/>
              <a:t> İl Birinciliği (Erkek) 2015</a:t>
            </a:r>
          </a:p>
          <a:p>
            <a:endParaRPr lang="tr-TR" sz="2500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6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60</a:t>
            </a:fld>
            <a:endParaRPr lang="tr-TR"/>
          </a:p>
        </p:txBody>
      </p:sp>
      <p:pic>
        <p:nvPicPr>
          <p:cNvPr id="8" name="İçerik Yer Tutucusu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5" y="476672"/>
            <a:ext cx="6264696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8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251520" y="404664"/>
            <a:ext cx="8892480" cy="6453336"/>
          </a:xfrm>
        </p:spPr>
        <p:txBody>
          <a:bodyPr>
            <a:normAutofit fontScale="92500" lnSpcReduction="10000"/>
          </a:bodyPr>
          <a:lstStyle/>
          <a:p>
            <a:r>
              <a:rPr lang="tr-TR" sz="2800" i="1" dirty="0" smtClean="0"/>
              <a:t>Kros Erkek İl Üçüncülüğü (2015)</a:t>
            </a:r>
          </a:p>
          <a:p>
            <a:r>
              <a:rPr lang="tr-TR" sz="2800" i="1" dirty="0" smtClean="0"/>
              <a:t>Kros Erkek İl İkinciliği (2016)</a:t>
            </a:r>
          </a:p>
          <a:p>
            <a:r>
              <a:rPr lang="tr-TR" sz="2800" i="1" dirty="0" smtClean="0"/>
              <a:t>Badminton Kız Takımı Bölge Üçüncülüğü (2016) </a:t>
            </a:r>
          </a:p>
          <a:p>
            <a:r>
              <a:rPr lang="tr-TR" sz="2800" i="1" dirty="0" smtClean="0"/>
              <a:t>Kros Kız İl ikinciliği (2016)</a:t>
            </a:r>
          </a:p>
          <a:p>
            <a:r>
              <a:rPr lang="tr-TR" sz="2800" i="1" dirty="0" smtClean="0"/>
              <a:t> Atletizm Erkek </a:t>
            </a:r>
            <a:r>
              <a:rPr lang="tr-TR" sz="2800" i="1" dirty="0" smtClean="0">
                <a:solidFill>
                  <a:srgbClr val="FF0000"/>
                </a:solidFill>
              </a:rPr>
              <a:t>Türkiye İkinciliği</a:t>
            </a:r>
            <a:r>
              <a:rPr lang="tr-TR" sz="2800" i="1" dirty="0" smtClean="0"/>
              <a:t> 200 m (2016)</a:t>
            </a:r>
          </a:p>
          <a:p>
            <a:r>
              <a:rPr lang="tr-TR" sz="2800" i="1" dirty="0" smtClean="0"/>
              <a:t>Badminton Erkek İl İkinciliği (2017)</a:t>
            </a:r>
          </a:p>
          <a:p>
            <a:r>
              <a:rPr lang="tr-TR" sz="2800" i="1" dirty="0" err="1" smtClean="0"/>
              <a:t>Yüzmet</a:t>
            </a:r>
            <a:r>
              <a:rPr lang="tr-TR" sz="2800" i="1" dirty="0" smtClean="0"/>
              <a:t> Erkek İl İkinciliği 100 m kurbağalama (2017</a:t>
            </a:r>
          </a:p>
          <a:p>
            <a:r>
              <a:rPr lang="tr-TR" sz="2800" i="1" dirty="0" smtClean="0"/>
              <a:t>Atletizm il birinciliği (2017) </a:t>
            </a:r>
          </a:p>
          <a:p>
            <a:r>
              <a:rPr lang="tr-TR" sz="2800" i="1" dirty="0" smtClean="0"/>
              <a:t>Spor Tırmanış </a:t>
            </a:r>
            <a:r>
              <a:rPr lang="tr-TR" sz="2800" i="1" dirty="0" smtClean="0">
                <a:solidFill>
                  <a:srgbClr val="FF0000"/>
                </a:solidFill>
              </a:rPr>
              <a:t>Türkiye Birinciliği </a:t>
            </a:r>
            <a:r>
              <a:rPr lang="tr-TR" sz="2800" i="1" dirty="0" smtClean="0"/>
              <a:t>(2018)  </a:t>
            </a:r>
          </a:p>
          <a:p>
            <a:r>
              <a:rPr lang="tr-TR" sz="2800" i="1" dirty="0" smtClean="0"/>
              <a:t>Erkek Kros Müsabakası İl Üçüncülüğü (21 Kasım 2018)</a:t>
            </a:r>
          </a:p>
          <a:p>
            <a:r>
              <a:rPr lang="tr-TR" sz="2800" i="1" dirty="0" smtClean="0"/>
              <a:t>Spor Tırmanış Genç Erkekler B Kategorisi </a:t>
            </a:r>
            <a:r>
              <a:rPr lang="tr-TR" sz="2800" i="1" dirty="0" smtClean="0">
                <a:solidFill>
                  <a:srgbClr val="FF0000"/>
                </a:solidFill>
              </a:rPr>
              <a:t>Türkiye Birinciliği</a:t>
            </a:r>
            <a:r>
              <a:rPr lang="tr-TR" sz="2800" i="1" dirty="0" smtClean="0"/>
              <a:t> (2019)</a:t>
            </a:r>
          </a:p>
          <a:p>
            <a:r>
              <a:rPr lang="tr-TR" sz="2800" i="1" dirty="0" smtClean="0"/>
              <a:t>Spor Tırmanış Genç Kızlar B Kategorisi </a:t>
            </a:r>
            <a:r>
              <a:rPr lang="tr-TR" sz="2800" i="1" dirty="0" smtClean="0">
                <a:solidFill>
                  <a:srgbClr val="FF0000"/>
                </a:solidFill>
              </a:rPr>
              <a:t>Türkiye ikinciliği </a:t>
            </a:r>
            <a:r>
              <a:rPr lang="tr-TR" sz="2800" i="1" dirty="0" smtClean="0"/>
              <a:t>(2019)</a:t>
            </a:r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7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251520" y="332656"/>
            <a:ext cx="7560840" cy="6123080"/>
          </a:xfrm>
        </p:spPr>
        <p:txBody>
          <a:bodyPr>
            <a:normAutofit/>
          </a:bodyPr>
          <a:lstStyle/>
          <a:p>
            <a:r>
              <a:rPr lang="tr-TR" i="1" dirty="0" smtClean="0"/>
              <a:t>Eğitimde İyi Örnekler Paylaşımı Projesi Yarışmasında "</a:t>
            </a:r>
            <a:r>
              <a:rPr lang="tr-TR" i="1" dirty="0" err="1" smtClean="0"/>
              <a:t>Taste</a:t>
            </a:r>
            <a:r>
              <a:rPr lang="tr-TR" i="1" dirty="0" smtClean="0"/>
              <a:t> Of </a:t>
            </a:r>
            <a:r>
              <a:rPr lang="tr-TR" i="1" dirty="0" err="1" smtClean="0"/>
              <a:t>Europe</a:t>
            </a:r>
            <a:r>
              <a:rPr lang="tr-TR" i="1" dirty="0" smtClean="0"/>
              <a:t>" Adlı Projemiz İl Birinciliği (2015) </a:t>
            </a:r>
          </a:p>
          <a:p>
            <a:r>
              <a:rPr lang="tr-TR" i="1" dirty="0" smtClean="0"/>
              <a:t>Özel İstek </a:t>
            </a:r>
            <a:r>
              <a:rPr lang="tr-TR" i="1" dirty="0" err="1" smtClean="0"/>
              <a:t>Okullları</a:t>
            </a:r>
            <a:r>
              <a:rPr lang="tr-TR" i="1" dirty="0" smtClean="0"/>
              <a:t> «Benim Doğduğum Yerler" adlı Gezi Yazısı Yarışması </a:t>
            </a:r>
            <a:r>
              <a:rPr lang="tr-TR" i="1" dirty="0" smtClean="0">
                <a:solidFill>
                  <a:srgbClr val="FF0000"/>
                </a:solidFill>
              </a:rPr>
              <a:t>Türkiye İkinciliği </a:t>
            </a:r>
            <a:r>
              <a:rPr lang="tr-TR" i="1" dirty="0" smtClean="0"/>
              <a:t>ve Üçüncülüğü (2015) </a:t>
            </a:r>
          </a:p>
          <a:p>
            <a:r>
              <a:rPr lang="tr-TR" i="1" dirty="0" smtClean="0"/>
              <a:t>Eğitimde İyi Örnekler Paylaşımı Projesi Yarışmasında "Bir Kitap Bin Etkinlik" adlı Proje ile Edremit Birinciliği (2016) </a:t>
            </a:r>
          </a:p>
          <a:p>
            <a:r>
              <a:rPr lang="tr-TR" i="1" dirty="0" smtClean="0"/>
              <a:t>Uluslararası Antalya ANFAŞ 27 </a:t>
            </a:r>
            <a:r>
              <a:rPr lang="tr-TR" i="1" dirty="0" err="1" smtClean="0"/>
              <a:t>Hotel</a:t>
            </a:r>
            <a:r>
              <a:rPr lang="tr-TR" i="1" dirty="0" smtClean="0"/>
              <a:t> </a:t>
            </a:r>
            <a:r>
              <a:rPr lang="tr-TR" i="1" dirty="0" err="1" smtClean="0"/>
              <a:t>Equipment</a:t>
            </a:r>
            <a:r>
              <a:rPr lang="tr-TR" i="1" dirty="0" smtClean="0"/>
              <a:t> 2016 Fuarına </a:t>
            </a:r>
            <a:r>
              <a:rPr lang="tr-TR" i="1" dirty="0" err="1" smtClean="0"/>
              <a:t>Hoted</a:t>
            </a:r>
            <a:r>
              <a:rPr lang="tr-TR" i="1" dirty="0" smtClean="0"/>
              <a:t> Alanya Uluslararası 4.</a:t>
            </a:r>
            <a:r>
              <a:rPr lang="tr-TR" i="1" dirty="0" err="1" smtClean="0"/>
              <a:t>Housekeepıng</a:t>
            </a:r>
            <a:r>
              <a:rPr lang="tr-TR" i="1" dirty="0" smtClean="0"/>
              <a:t> Olimpiyatları </a:t>
            </a:r>
            <a:r>
              <a:rPr lang="tr-TR" i="1" dirty="0" smtClean="0">
                <a:solidFill>
                  <a:srgbClr val="FF0000"/>
                </a:solidFill>
              </a:rPr>
              <a:t>Türkiye Birinciliği </a:t>
            </a:r>
            <a:r>
              <a:rPr lang="tr-TR" i="1" dirty="0" smtClean="0"/>
              <a:t>(2016)</a:t>
            </a:r>
          </a:p>
          <a:p>
            <a:r>
              <a:rPr lang="tr-TR" i="1" dirty="0" smtClean="0"/>
              <a:t>Anadolu Gençlik Vakfı Siyer Yarışması İlçe Birinciliği (2019)</a:t>
            </a:r>
          </a:p>
          <a:p>
            <a:endParaRPr lang="tr-TR" i="1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8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251520" y="332656"/>
            <a:ext cx="7560840" cy="6123080"/>
          </a:xfrm>
        </p:spPr>
        <p:txBody>
          <a:bodyPr>
            <a:normAutofit lnSpcReduction="10000"/>
          </a:bodyPr>
          <a:lstStyle/>
          <a:p>
            <a:endParaRPr lang="tr-TR" i="1" dirty="0" smtClean="0"/>
          </a:p>
          <a:p>
            <a:r>
              <a:rPr lang="tr-TR" dirty="0" err="1"/>
              <a:t>Oryantrig</a:t>
            </a:r>
            <a:r>
              <a:rPr lang="tr-TR" dirty="0"/>
              <a:t> (Harita Eşliğinde Koşma) dalında il genelinde B Erkek Takımı Grubunda il </a:t>
            </a:r>
            <a:r>
              <a:rPr lang="tr-TR" dirty="0" smtClean="0"/>
              <a:t>ikincisi</a:t>
            </a:r>
            <a:r>
              <a:rPr lang="tr-TR" dirty="0">
                <a:solidFill>
                  <a:srgbClr val="FF0000"/>
                </a:solidFill>
              </a:rPr>
              <a:t>(2025)</a:t>
            </a:r>
          </a:p>
          <a:p>
            <a:endParaRPr lang="tr-TR" dirty="0" smtClean="0"/>
          </a:p>
          <a:p>
            <a:r>
              <a:rPr lang="tr-TR" dirty="0"/>
              <a:t>  </a:t>
            </a:r>
            <a:r>
              <a:rPr lang="tr-TR" dirty="0" err="1"/>
              <a:t>Oryantrig</a:t>
            </a:r>
            <a:r>
              <a:rPr lang="tr-TR" dirty="0"/>
              <a:t> (Harita Eşliğinde Koşma) dalında il genelinde </a:t>
            </a:r>
            <a:r>
              <a:rPr lang="tr-TR" dirty="0" smtClean="0"/>
              <a:t>A </a:t>
            </a:r>
            <a:r>
              <a:rPr lang="tr-TR" dirty="0"/>
              <a:t>Erkek Takımı Grubunda il </a:t>
            </a:r>
            <a:r>
              <a:rPr lang="tr-TR" dirty="0" smtClean="0"/>
              <a:t>üçüncüsü</a:t>
            </a:r>
            <a:r>
              <a:rPr lang="tr-TR" dirty="0">
                <a:solidFill>
                  <a:srgbClr val="FF0000"/>
                </a:solidFill>
              </a:rPr>
              <a:t>(2025)</a:t>
            </a:r>
          </a:p>
          <a:p>
            <a:endParaRPr lang="tr-TR" dirty="0" smtClean="0"/>
          </a:p>
          <a:p>
            <a:r>
              <a:rPr lang="tr-TR" dirty="0" err="1"/>
              <a:t>Oryantrig</a:t>
            </a:r>
            <a:r>
              <a:rPr lang="tr-TR" dirty="0"/>
              <a:t> (Harita Eşliğinde Koşma) dalında il </a:t>
            </a:r>
            <a:r>
              <a:rPr lang="tr-TR" dirty="0" smtClean="0"/>
              <a:t>genelinde</a:t>
            </a:r>
            <a:r>
              <a:rPr lang="tr-TR" dirty="0"/>
              <a:t> A Kız Takımı Grubunda il </a:t>
            </a:r>
            <a:r>
              <a:rPr lang="tr-TR" dirty="0" smtClean="0"/>
              <a:t>üçüncülüğü</a:t>
            </a:r>
            <a:r>
              <a:rPr lang="tr-TR" dirty="0">
                <a:solidFill>
                  <a:srgbClr val="FF0000"/>
                </a:solidFill>
              </a:rPr>
              <a:t>(2025)</a:t>
            </a:r>
          </a:p>
          <a:p>
            <a:endParaRPr lang="tr-TR" dirty="0" smtClean="0"/>
          </a:p>
          <a:p>
            <a:r>
              <a:rPr lang="tr-TR" dirty="0"/>
              <a:t>Genç B Erkekler 75 kg’da hem sağ kol hem sol kol Van </a:t>
            </a:r>
            <a:r>
              <a:rPr lang="tr-TR" dirty="0" smtClean="0"/>
              <a:t>Birinciliği</a:t>
            </a:r>
            <a:r>
              <a:rPr lang="tr-TR" dirty="0" smtClean="0">
                <a:solidFill>
                  <a:srgbClr val="FF0000"/>
                </a:solidFill>
              </a:rPr>
              <a:t>(2025)</a:t>
            </a:r>
          </a:p>
          <a:p>
            <a:r>
              <a:rPr lang="tr-TR" dirty="0" smtClean="0"/>
              <a:t>Bilek güreşi </a:t>
            </a:r>
            <a:r>
              <a:rPr lang="tr-TR" dirty="0"/>
              <a:t>Türkiye </a:t>
            </a:r>
            <a:r>
              <a:rPr lang="tr-TR" dirty="0" smtClean="0"/>
              <a:t>üçüncülüğü</a:t>
            </a:r>
            <a:r>
              <a:rPr lang="tr-TR" dirty="0">
                <a:solidFill>
                  <a:srgbClr val="FF0000"/>
                </a:solidFill>
              </a:rPr>
              <a:t>(2025)</a:t>
            </a:r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6B0755-FC45-4641-A494-60E9649936E7}" type="slidenum">
              <a:rPr lang="tr-TR" smtClean="0"/>
              <a:pPr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9830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mba">
  <a:themeElements>
    <a:clrScheme name="Zengin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Cumba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umb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2119</TotalTime>
  <Words>782</Words>
  <Application>Microsoft Office PowerPoint</Application>
  <PresentationFormat>Ekran Gösterisi (4:3)</PresentationFormat>
  <Paragraphs>235</Paragraphs>
  <Slides>60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12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60</vt:i4>
      </vt:variant>
    </vt:vector>
  </HeadingPairs>
  <TitlesOfParts>
    <vt:vector size="74" baseType="lpstr">
      <vt:lpstr>Algerian</vt:lpstr>
      <vt:lpstr>Arial</vt:lpstr>
      <vt:lpstr>Arial MT</vt:lpstr>
      <vt:lpstr>Calibri</vt:lpstr>
      <vt:lpstr>Calibri Light</vt:lpstr>
      <vt:lpstr>Cataneo BT</vt:lpstr>
      <vt:lpstr>Century Schoolbook</vt:lpstr>
      <vt:lpstr>Mistral</vt:lpstr>
      <vt:lpstr>Monotype Corsiva</vt:lpstr>
      <vt:lpstr>Times New Roman</vt:lpstr>
      <vt:lpstr>Wingdings</vt:lpstr>
      <vt:lpstr>Wingdings 2</vt:lpstr>
      <vt:lpstr>Cumba</vt:lpstr>
      <vt:lpstr>Ofis Teması</vt:lpstr>
      <vt:lpstr>PowerPoint Sunusu</vt:lpstr>
      <vt:lpstr>TARİHÇE</vt:lpstr>
      <vt:lpstr>PowerPoint Sunusu</vt:lpstr>
      <vt:lpstr>İSTATİSTİK</vt:lpstr>
      <vt:lpstr>Okul taban puanları </vt:lpstr>
      <vt:lpstr>PowerPoint Sunusu</vt:lpstr>
      <vt:lpstr>PowerPoint Sunusu</vt:lpstr>
      <vt:lpstr>PowerPoint Sunusu</vt:lpstr>
      <vt:lpstr>PowerPoint Sunusu</vt:lpstr>
      <vt:lpstr>FİZİKİ YAPI</vt:lpstr>
      <vt:lpstr>A blok </vt:lpstr>
      <vt:lpstr>PowerPoint Sunusu</vt:lpstr>
      <vt:lpstr>B blok </vt:lpstr>
      <vt:lpstr>PowerPoint Sunusu</vt:lpstr>
      <vt:lpstr>OKULUMUZUN BİRİMLERİ</vt:lpstr>
      <vt:lpstr>RESEPSİYON ATÖLYESİ</vt:lpstr>
      <vt:lpstr>KAT HİZMETLERİ ATÖLYESİ</vt:lpstr>
      <vt:lpstr>SERVİS ATÖLYESİ</vt:lpstr>
      <vt:lpstr>İÇEÇEK ATÖLYESİ</vt:lpstr>
      <vt:lpstr>Mutfak ATÖLYESİ</vt:lpstr>
      <vt:lpstr>DRAMA ATÖLYESİ</vt:lpstr>
      <vt:lpstr>Kütüphane</vt:lpstr>
      <vt:lpstr>Fen LaboratuvarI</vt:lpstr>
      <vt:lpstr>BİLGİSAYAR LABORATUVARI</vt:lpstr>
      <vt:lpstr>KONFERANS SALONU</vt:lpstr>
      <vt:lpstr>DERSLİK</vt:lpstr>
      <vt:lpstr>SPOR SALONUMUZ</vt:lpstr>
      <vt:lpstr>PowerPoint Sunusu</vt:lpstr>
      <vt:lpstr>PowerPoint Sunusu</vt:lpstr>
      <vt:lpstr>Uygulama oteli </vt:lpstr>
      <vt:lpstr>OKULUMUZUN  ÖZELLİKLERİ VE  AVANTAJLARI </vt:lpstr>
      <vt:lpstr>ÇALIŞMIŞ OLDUĞUMUZ OTELLER</vt:lpstr>
      <vt:lpstr>OKULUMUZUN  ÖZELLİKLERİ VE  AVANTAJLARI </vt:lpstr>
      <vt:lpstr>OKULUMUZUN  ÖZELLİKLERİ VE  AVANTAJLARI </vt:lpstr>
      <vt:lpstr>OKULUMUZUN  ÖZELLİKLERİ VE  AVANTAJLARI </vt:lpstr>
      <vt:lpstr>ALANLARIMIZDA ARANAN GENEL ÖZELLİKLER</vt:lpstr>
      <vt:lpstr>KONAKLAMA ve seyahat HİZMETLERİ  DALı  HAFTALıK DERS ÇİZELGESİ</vt:lpstr>
      <vt:lpstr>YİYECEK İÇECEK HİZMETLERİ DALı  HAFTALıK  DERS ÇİZELGESİ</vt:lpstr>
      <vt:lpstr> TYT-AYT ALAN BÖLÜMLERİ</vt:lpstr>
      <vt:lpstr> TYT-AYT ALAN BÖLÜMLERİ</vt:lpstr>
      <vt:lpstr>PowerPoint Sunusu</vt:lpstr>
      <vt:lpstr>pansiyon</vt:lpstr>
      <vt:lpstr>TABELA YENİLEME, ZEMİN ONARIMI VE MERMER KAPLAMA YAPILDI</vt:lpstr>
      <vt:lpstr>A BLOK GİRİŞ KAT: DUVAR, RADYATÖR GİYDİRME, ATATÜRK KÖŞESİ, 15 TEMMUZ VE DONATIM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OKULUN VE PANSİYONUN ASANSÖRLERİ ONARILARAK  KULLANILABİLİR HALE GETİRİLDİ.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VAN EDREMİT EVLİYA ÇELEBİ MESLEKİ VE TEKNİK ANADOLU LİSESİ</dc:title>
  <dc:creator>EXPER</dc:creator>
  <cp:lastModifiedBy>asus</cp:lastModifiedBy>
  <cp:revision>344</cp:revision>
  <dcterms:created xsi:type="dcterms:W3CDTF">2018-12-03T07:26:25Z</dcterms:created>
  <dcterms:modified xsi:type="dcterms:W3CDTF">2025-04-25T08:40:47Z</dcterms:modified>
</cp:coreProperties>
</file>